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5" r:id="rId2"/>
    <p:sldId id="256" r:id="rId3"/>
    <p:sldId id="266" r:id="rId4"/>
    <p:sldId id="273" r:id="rId5"/>
    <p:sldId id="283" r:id="rId6"/>
    <p:sldId id="285" r:id="rId7"/>
    <p:sldId id="286" r:id="rId8"/>
    <p:sldId id="284" r:id="rId9"/>
    <p:sldId id="260" r:id="rId10"/>
    <p:sldId id="291" r:id="rId11"/>
    <p:sldId id="289" r:id="rId12"/>
    <p:sldId id="287" r:id="rId13"/>
    <p:sldId id="292" r:id="rId14"/>
    <p:sldId id="288" r:id="rId15"/>
    <p:sldId id="297" r:id="rId16"/>
    <p:sldId id="298" r:id="rId17"/>
    <p:sldId id="290" r:id="rId18"/>
    <p:sldId id="277" r:id="rId19"/>
    <p:sldId id="257" r:id="rId20"/>
    <p:sldId id="267" r:id="rId21"/>
    <p:sldId id="269" r:id="rId22"/>
    <p:sldId id="268" r:id="rId23"/>
    <p:sldId id="270" r:id="rId24"/>
    <p:sldId id="296" r:id="rId25"/>
    <p:sldId id="262" r:id="rId26"/>
    <p:sldId id="275" r:id="rId27"/>
    <p:sldId id="303" r:id="rId28"/>
    <p:sldId id="300" r:id="rId29"/>
    <p:sldId id="301" r:id="rId30"/>
    <p:sldId id="302" r:id="rId31"/>
    <p:sldId id="299" r:id="rId32"/>
    <p:sldId id="274" r:id="rId33"/>
    <p:sldId id="276" r:id="rId34"/>
    <p:sldId id="304" r:id="rId35"/>
    <p:sldId id="278" r:id="rId36"/>
    <p:sldId id="295" r:id="rId37"/>
    <p:sldId id="293" r:id="rId38"/>
    <p:sldId id="280" r:id="rId39"/>
    <p:sldId id="281" r:id="rId40"/>
    <p:sldId id="264" r:id="rId41"/>
    <p:sldId id="282" r:id="rId42"/>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94660"/>
  </p:normalViewPr>
  <p:slideViewPr>
    <p:cSldViewPr>
      <p:cViewPr varScale="1">
        <p:scale>
          <a:sx n="86" d="100"/>
          <a:sy n="86" d="100"/>
        </p:scale>
        <p:origin x="-109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smtClean="0"/>
              <a:t>Klik om de stijl te bewerken</a:t>
            </a:r>
            <a:endParaRPr lang="nl-NL"/>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het opmaakprofiel van de modelondertitel te bewerken</a:t>
            </a:r>
            <a:endParaRPr lang="nl-NL"/>
          </a:p>
        </p:txBody>
      </p:sp>
      <p:sp>
        <p:nvSpPr>
          <p:cNvPr id="4" name="Tijdelijke aanduiding voor datum 3"/>
          <p:cNvSpPr>
            <a:spLocks noGrp="1"/>
          </p:cNvSpPr>
          <p:nvPr>
            <p:ph type="dt" sz="half" idx="10"/>
          </p:nvPr>
        </p:nvSpPr>
        <p:spPr/>
        <p:txBody>
          <a:bodyPr/>
          <a:lstStyle/>
          <a:p>
            <a:fld id="{0C5F7BEB-75BB-4CD3-A9BE-7669415F98F3}" type="datetimeFigureOut">
              <a:rPr lang="nl-NL" smtClean="0"/>
              <a:pPr/>
              <a:t>20-10-2015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36061E26-9980-41D2-8C62-8D0C9B6F0AC9}" type="slidenum">
              <a:rPr lang="nl-NL" smtClean="0"/>
              <a:pPr/>
              <a:t>‹nr.›</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idx="1"/>
          </p:nvPr>
        </p:nvSpPr>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0C5F7BEB-75BB-4CD3-A9BE-7669415F98F3}" type="datetimeFigureOut">
              <a:rPr lang="nl-NL" smtClean="0"/>
              <a:pPr/>
              <a:t>20-10-2015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36061E26-9980-41D2-8C62-8D0C9B6F0AC9}" type="slidenum">
              <a:rPr lang="nl-NL" smtClean="0"/>
              <a:pPr/>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smtClean="0"/>
              <a:t>Klik om de stijl te bewerken</a:t>
            </a:r>
            <a:endParaRPr lang="nl-NL"/>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smtClean="0"/>
              <a:t>Klik om de modelstijlen te bewerken</a:t>
            </a:r>
          </a:p>
        </p:txBody>
      </p:sp>
      <p:sp>
        <p:nvSpPr>
          <p:cNvPr id="4" name="Tijdelijke aanduiding voor datum 3"/>
          <p:cNvSpPr>
            <a:spLocks noGrp="1"/>
          </p:cNvSpPr>
          <p:nvPr>
            <p:ph type="dt" sz="half" idx="10"/>
          </p:nvPr>
        </p:nvSpPr>
        <p:spPr/>
        <p:txBody>
          <a:bodyPr/>
          <a:lstStyle/>
          <a:p>
            <a:fld id="{0C5F7BEB-75BB-4CD3-A9BE-7669415F98F3}" type="datetimeFigureOut">
              <a:rPr lang="nl-NL" smtClean="0"/>
              <a:pPr/>
              <a:t>20-10-2015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36061E26-9980-41D2-8C62-8D0C9B6F0AC9}" type="slidenum">
              <a:rPr lang="nl-NL" smtClean="0"/>
              <a:pPr/>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datum 4"/>
          <p:cNvSpPr>
            <a:spLocks noGrp="1"/>
          </p:cNvSpPr>
          <p:nvPr>
            <p:ph type="dt" sz="half" idx="10"/>
          </p:nvPr>
        </p:nvSpPr>
        <p:spPr/>
        <p:txBody>
          <a:bodyPr/>
          <a:lstStyle/>
          <a:p>
            <a:fld id="{0C5F7BEB-75BB-4CD3-A9BE-7669415F98F3}" type="datetimeFigureOut">
              <a:rPr lang="nl-NL" smtClean="0"/>
              <a:pPr/>
              <a:t>20-10-2015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36061E26-9980-41D2-8C62-8D0C9B6F0AC9}" type="slidenum">
              <a:rPr lang="nl-NL" smtClean="0"/>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smtClean="0"/>
              <a:t>Klik om de stijl te bewerken</a:t>
            </a:r>
            <a:endParaRPr lang="nl-NL"/>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smtClean="0"/>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7" name="Tijdelijke aanduiding voor datum 6"/>
          <p:cNvSpPr>
            <a:spLocks noGrp="1"/>
          </p:cNvSpPr>
          <p:nvPr>
            <p:ph type="dt" sz="half" idx="10"/>
          </p:nvPr>
        </p:nvSpPr>
        <p:spPr/>
        <p:txBody>
          <a:bodyPr/>
          <a:lstStyle/>
          <a:p>
            <a:fld id="{0C5F7BEB-75BB-4CD3-A9BE-7669415F98F3}" type="datetimeFigureOut">
              <a:rPr lang="nl-NL" smtClean="0"/>
              <a:pPr/>
              <a:t>20-10-2015</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36061E26-9980-41D2-8C62-8D0C9B6F0AC9}" type="slidenum">
              <a:rPr lang="nl-NL" smtClean="0"/>
              <a:pPr/>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datum 2"/>
          <p:cNvSpPr>
            <a:spLocks noGrp="1"/>
          </p:cNvSpPr>
          <p:nvPr>
            <p:ph type="dt" sz="half" idx="10"/>
          </p:nvPr>
        </p:nvSpPr>
        <p:spPr/>
        <p:txBody>
          <a:bodyPr/>
          <a:lstStyle/>
          <a:p>
            <a:fld id="{0C5F7BEB-75BB-4CD3-A9BE-7669415F98F3}" type="datetimeFigureOut">
              <a:rPr lang="nl-NL" smtClean="0"/>
              <a:pPr/>
              <a:t>20-10-2015</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36061E26-9980-41D2-8C62-8D0C9B6F0AC9}" type="slidenum">
              <a:rPr lang="nl-NL" smtClean="0"/>
              <a:pPr/>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0C5F7BEB-75BB-4CD3-A9BE-7669415F98F3}" type="datetimeFigureOut">
              <a:rPr lang="nl-NL" smtClean="0"/>
              <a:pPr/>
              <a:t>20-10-2015</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36061E26-9980-41D2-8C62-8D0C9B6F0AC9}" type="slidenum">
              <a:rPr lang="nl-NL" smtClean="0"/>
              <a:pPr/>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smtClean="0"/>
              <a:t>Klik om de stijl te bewerken</a:t>
            </a:r>
            <a:endParaRPr lang="nl-NL"/>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0C5F7BEB-75BB-4CD3-A9BE-7669415F98F3}" type="datetimeFigureOut">
              <a:rPr lang="nl-NL" smtClean="0"/>
              <a:pPr/>
              <a:t>20-10-2015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36061E26-9980-41D2-8C62-8D0C9B6F0AC9}" type="slidenum">
              <a:rPr lang="nl-NL" smtClean="0"/>
              <a:pPr/>
              <a:t>‹nr.›</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smtClean="0"/>
              <a:t>Klik om de stijl te bewerken</a:t>
            </a:r>
            <a:endParaRPr lang="nl-NL"/>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Klik om de modelstijlen te bewerken</a:t>
            </a:r>
          </a:p>
        </p:txBody>
      </p:sp>
      <p:sp>
        <p:nvSpPr>
          <p:cNvPr id="5" name="Tijdelijke aanduiding voor datum 4"/>
          <p:cNvSpPr>
            <a:spLocks noGrp="1"/>
          </p:cNvSpPr>
          <p:nvPr>
            <p:ph type="dt" sz="half" idx="10"/>
          </p:nvPr>
        </p:nvSpPr>
        <p:spPr/>
        <p:txBody>
          <a:bodyPr/>
          <a:lstStyle/>
          <a:p>
            <a:fld id="{0C5F7BEB-75BB-4CD3-A9BE-7669415F98F3}" type="datetimeFigureOut">
              <a:rPr lang="nl-NL" smtClean="0"/>
              <a:pPr/>
              <a:t>20-10-2015</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36061E26-9980-41D2-8C62-8D0C9B6F0AC9}" type="slidenum">
              <a:rPr lang="nl-NL" smtClean="0"/>
              <a:pPr/>
              <a:t>‹nr.›</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nl-NL"/>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0C5F7BEB-75BB-4CD3-A9BE-7669415F98F3}" type="datetimeFigureOut">
              <a:rPr lang="nl-NL" smtClean="0"/>
              <a:pPr/>
              <a:t>20-10-2015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36061E26-9980-41D2-8C62-8D0C9B6F0AC9}" type="slidenum">
              <a:rPr lang="nl-NL" smtClean="0"/>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nl-NL"/>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p:txBody>
          <a:bodyPr/>
          <a:lstStyle/>
          <a:p>
            <a:fld id="{0C5F7BEB-75BB-4CD3-A9BE-7669415F98F3}" type="datetimeFigureOut">
              <a:rPr lang="nl-NL" smtClean="0"/>
              <a:pPr/>
              <a:t>20-10-2015</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36061E26-9980-41D2-8C62-8D0C9B6F0AC9}" type="slidenum">
              <a:rPr lang="nl-NL" smtClean="0"/>
              <a:pPr/>
              <a:t>‹nr.›</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8488C4"/>
            </a:gs>
            <a:gs pos="53000">
              <a:srgbClr val="D4DEFF"/>
            </a:gs>
            <a:gs pos="83000">
              <a:srgbClr val="D4DEFF"/>
            </a:gs>
            <a:gs pos="100000">
              <a:srgbClr val="96AB94"/>
            </a:gs>
          </a:gsLst>
          <a:lin ang="2700000" scaled="0"/>
          <a:tileRect/>
        </a:gra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smtClean="0"/>
              <a:t>Klik om de stijl te bewerken</a:t>
            </a:r>
            <a:endParaRPr lang="nl-NL"/>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5F7BEB-75BB-4CD3-A9BE-7669415F98F3}" type="datetimeFigureOut">
              <a:rPr lang="nl-NL" smtClean="0"/>
              <a:pPr/>
              <a:t>20-10-2015</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061E26-9980-41D2-8C62-8D0C9B6F0AC9}" type="slidenum">
              <a:rPr lang="nl-NL" smtClean="0"/>
              <a:pPr/>
              <a:t>‹nr.›</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descr="Fear of the lord.jpg"/>
          <p:cNvPicPr>
            <a:picLocks noGrp="1" noChangeAspect="1"/>
          </p:cNvPicPr>
          <p:nvPr>
            <p:ph idx="1"/>
          </p:nvPr>
        </p:nvPicPr>
        <p:blipFill>
          <a:blip r:embed="rId2" cstate="print"/>
          <a:stretch>
            <a:fillRect/>
          </a:stretch>
        </p:blipFill>
        <p:spPr>
          <a:xfrm>
            <a:off x="-828600" y="-531440"/>
            <a:ext cx="10801200" cy="7776864"/>
          </a:xfrm>
          <a:prstGeom prst="rect">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11560" y="404664"/>
            <a:ext cx="7772400" cy="1008112"/>
          </a:xfrm>
          <a:solidFill>
            <a:schemeClr val="bg2">
              <a:lumMod val="50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nl-NL" sz="5400" i="1" dirty="0" smtClean="0">
                <a:solidFill>
                  <a:srgbClr val="C00000"/>
                </a:solidFill>
                <a:latin typeface="Century Gothic" pitchFamily="34" charset="0"/>
              </a:rPr>
              <a:t>De Vreze des </a:t>
            </a:r>
            <a:r>
              <a:rPr lang="nl-NL" sz="5400" i="1" dirty="0" err="1" smtClean="0">
                <a:solidFill>
                  <a:srgbClr val="C00000"/>
                </a:solidFill>
                <a:latin typeface="Century Gothic" pitchFamily="34" charset="0"/>
              </a:rPr>
              <a:t>Heeren</a:t>
            </a:r>
            <a:r>
              <a:rPr lang="nl-NL" sz="5400" i="1" dirty="0" smtClean="0">
                <a:solidFill>
                  <a:srgbClr val="C00000"/>
                </a:solidFill>
                <a:latin typeface="Century Gothic" pitchFamily="34" charset="0"/>
              </a:rPr>
              <a:t>.</a:t>
            </a:r>
            <a:endParaRPr lang="nl-NL" sz="5400" i="1" dirty="0">
              <a:solidFill>
                <a:srgbClr val="C00000"/>
              </a:solidFill>
              <a:latin typeface="Century Gothic" pitchFamily="34" charset="0"/>
            </a:endParaRPr>
          </a:p>
        </p:txBody>
      </p:sp>
      <p:sp>
        <p:nvSpPr>
          <p:cNvPr id="3" name="Ondertitel 2"/>
          <p:cNvSpPr>
            <a:spLocks noGrp="1"/>
          </p:cNvSpPr>
          <p:nvPr>
            <p:ph type="subTitle" idx="1"/>
          </p:nvPr>
        </p:nvSpPr>
        <p:spPr>
          <a:xfrm>
            <a:off x="467544" y="4437112"/>
            <a:ext cx="8280920" cy="2160240"/>
          </a:xfrm>
          <a:solidFill>
            <a:schemeClr val="bg2">
              <a:lumMod val="50000"/>
            </a:schemeClr>
          </a:solidFill>
        </p:spPr>
        <p:style>
          <a:lnRef idx="2">
            <a:schemeClr val="accent1"/>
          </a:lnRef>
          <a:fillRef idx="1">
            <a:schemeClr val="lt1"/>
          </a:fillRef>
          <a:effectRef idx="0">
            <a:schemeClr val="accent1"/>
          </a:effectRef>
          <a:fontRef idx="minor">
            <a:schemeClr val="dk1"/>
          </a:fontRef>
        </p:style>
        <p:txBody>
          <a:bodyPr>
            <a:normAutofit/>
          </a:bodyPr>
          <a:lstStyle/>
          <a:p>
            <a:r>
              <a:rPr lang="nl-NL" sz="2400" i="1" dirty="0">
                <a:solidFill>
                  <a:schemeClr val="tx1"/>
                </a:solidFill>
                <a:latin typeface="Century Gothic" pitchFamily="34" charset="0"/>
              </a:rPr>
              <a:t>O, hoe groot is Uw goed, dat Gij weggelegd hebt voor degenen, die U vrezen</a:t>
            </a:r>
            <a:r>
              <a:rPr lang="nl-NL" sz="2400" i="1" dirty="0" smtClean="0">
                <a:solidFill>
                  <a:schemeClr val="tx1"/>
                </a:solidFill>
                <a:latin typeface="Century Gothic" pitchFamily="34" charset="0"/>
              </a:rPr>
              <a:t>;</a:t>
            </a:r>
          </a:p>
          <a:p>
            <a:r>
              <a:rPr lang="nl-NL" sz="2400" i="1" dirty="0">
                <a:solidFill>
                  <a:schemeClr val="tx1"/>
                </a:solidFill>
                <a:latin typeface="Century Gothic" pitchFamily="34" charset="0"/>
              </a:rPr>
              <a:t>Gij gewrocht hebt voor degenen, die op U betrouwen, in de tegenwoordigheid der mensenkinderen</a:t>
            </a:r>
            <a:r>
              <a:rPr lang="nl-NL" sz="2400" i="1" dirty="0" smtClean="0">
                <a:solidFill>
                  <a:schemeClr val="tx1"/>
                </a:solidFill>
                <a:latin typeface="Century Gothic" pitchFamily="34" charset="0"/>
              </a:rPr>
              <a:t>!  </a:t>
            </a:r>
            <a:r>
              <a:rPr lang="nl-NL" sz="1600" i="1" dirty="0" smtClean="0">
                <a:solidFill>
                  <a:schemeClr val="tx1"/>
                </a:solidFill>
                <a:latin typeface="Century Gothic" pitchFamily="34" charset="0"/>
              </a:rPr>
              <a:t>(</a:t>
            </a:r>
            <a:r>
              <a:rPr lang="nl-NL" sz="1600" i="1" dirty="0" err="1" smtClean="0">
                <a:solidFill>
                  <a:schemeClr val="tx1"/>
                </a:solidFill>
                <a:latin typeface="Century Gothic" pitchFamily="34" charset="0"/>
              </a:rPr>
              <a:t>Psa</a:t>
            </a:r>
            <a:r>
              <a:rPr lang="nl-NL" sz="1600" i="1" dirty="0" smtClean="0">
                <a:solidFill>
                  <a:schemeClr val="tx1"/>
                </a:solidFill>
                <a:latin typeface="Century Gothic" pitchFamily="34" charset="0"/>
              </a:rPr>
              <a:t> 31:20)</a:t>
            </a:r>
            <a:endParaRPr lang="nl-NL" sz="2400" i="1" dirty="0">
              <a:solidFill>
                <a:schemeClr val="tx1"/>
              </a:solidFill>
              <a:latin typeface="Century Gothic" pitchFamily="34" charset="0"/>
            </a:endParaRPr>
          </a:p>
          <a:p>
            <a:endParaRPr lang="nl-NL" sz="2400" i="1" dirty="0" smtClean="0">
              <a:solidFill>
                <a:srgbClr val="C00000"/>
              </a:solidFill>
              <a:latin typeface="Century Gothic" pitchFamily="34" charset="0"/>
            </a:endParaRPr>
          </a:p>
        </p:txBody>
      </p:sp>
      <p:pic>
        <p:nvPicPr>
          <p:cNvPr id="5" name="Afbeelding 4" descr="iStock_000010667345XSmall.jpg"/>
          <p:cNvPicPr>
            <a:picLocks noChangeAspect="1"/>
          </p:cNvPicPr>
          <p:nvPr/>
        </p:nvPicPr>
        <p:blipFill>
          <a:blip r:embed="rId2" cstate="print"/>
          <a:stretch>
            <a:fillRect/>
          </a:stretch>
        </p:blipFill>
        <p:spPr>
          <a:xfrm>
            <a:off x="0" y="1268760"/>
            <a:ext cx="9036496" cy="3312368"/>
          </a:xfrm>
          <a:prstGeom prst="rect">
            <a:avLst/>
          </a:prstGeom>
          <a:effectLst>
            <a:softEdge rad="635000"/>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nl-NL" sz="4000" i="1" dirty="0" smtClean="0">
                <a:latin typeface="Century Gothic" pitchFamily="34" charset="0"/>
              </a:rPr>
              <a:t>De Vreze des </a:t>
            </a:r>
            <a:r>
              <a:rPr lang="nl-NL" sz="4000" i="1" dirty="0" err="1" smtClean="0">
                <a:latin typeface="Century Gothic" pitchFamily="34" charset="0"/>
              </a:rPr>
              <a:t>Heeren</a:t>
            </a:r>
            <a:r>
              <a:rPr lang="nl-NL" sz="4000" i="1" dirty="0" smtClean="0">
                <a:latin typeface="Century Gothic" pitchFamily="34" charset="0"/>
              </a:rPr>
              <a:t> zal zijn schat zijn.. </a:t>
            </a:r>
            <a:r>
              <a:rPr lang="nl-NL" sz="2400" i="1" dirty="0" smtClean="0">
                <a:latin typeface="Century Gothic" pitchFamily="34" charset="0"/>
              </a:rPr>
              <a:t>(</a:t>
            </a:r>
            <a:r>
              <a:rPr lang="nl-NL" sz="2400" i="1" dirty="0" err="1" smtClean="0">
                <a:latin typeface="Century Gothic" pitchFamily="34" charset="0"/>
              </a:rPr>
              <a:t>Jes</a:t>
            </a:r>
            <a:r>
              <a:rPr lang="nl-NL" sz="2400" i="1" dirty="0" smtClean="0">
                <a:latin typeface="Century Gothic" pitchFamily="34" charset="0"/>
              </a:rPr>
              <a:t> 33:6)</a:t>
            </a:r>
            <a:endParaRPr lang="nl-NL" sz="4000" i="1" dirty="0">
              <a:latin typeface="Century Gothic" pitchFamily="34" charset="0"/>
            </a:endParaRPr>
          </a:p>
        </p:txBody>
      </p:sp>
      <p:pic>
        <p:nvPicPr>
          <p:cNvPr id="4" name="Tijdelijke aanduiding voor inhoud 3" descr="Gold and treasure1 preview.jpg"/>
          <p:cNvPicPr>
            <a:picLocks noGrp="1" noChangeAspect="1"/>
          </p:cNvPicPr>
          <p:nvPr>
            <p:ph idx="1"/>
          </p:nvPr>
        </p:nvPicPr>
        <p:blipFill>
          <a:blip r:embed="rId2" cstate="print"/>
          <a:stretch>
            <a:fillRect/>
          </a:stretch>
        </p:blipFill>
        <p:spPr>
          <a:xfrm>
            <a:off x="457200" y="1600200"/>
            <a:ext cx="8229600" cy="4525963"/>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88640"/>
            <a:ext cx="8229600" cy="1354162"/>
          </a:xfrm>
          <a:solidFill>
            <a:schemeClr val="bg1">
              <a:lumMod val="85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nl-NL" sz="4000" dirty="0" smtClean="0">
                <a:solidFill>
                  <a:srgbClr val="C00000"/>
                </a:solidFill>
                <a:latin typeface="Century Gothic" pitchFamily="34" charset="0"/>
              </a:rPr>
              <a:t>De Vreze des </a:t>
            </a:r>
            <a:r>
              <a:rPr lang="nl-NL" sz="4000" dirty="0" err="1" smtClean="0">
                <a:solidFill>
                  <a:srgbClr val="C00000"/>
                </a:solidFill>
                <a:latin typeface="Century Gothic" pitchFamily="34" charset="0"/>
              </a:rPr>
              <a:t>Heeren</a:t>
            </a:r>
            <a:r>
              <a:rPr lang="nl-NL" sz="4000" dirty="0" smtClean="0">
                <a:solidFill>
                  <a:srgbClr val="C00000"/>
                </a:solidFill>
                <a:latin typeface="Century Gothic" pitchFamily="34" charset="0"/>
              </a:rPr>
              <a:t> het Begin van alle Wijsheid</a:t>
            </a:r>
            <a:endParaRPr lang="nl-NL" sz="4000" dirty="0">
              <a:solidFill>
                <a:srgbClr val="C00000"/>
              </a:solidFill>
              <a:latin typeface="Century Gothic" pitchFamily="34" charset="0"/>
            </a:endParaRPr>
          </a:p>
        </p:txBody>
      </p:sp>
      <p:sp>
        <p:nvSpPr>
          <p:cNvPr id="3" name="Tijdelijke aanduiding voor inhoud 2"/>
          <p:cNvSpPr>
            <a:spLocks noGrp="1"/>
          </p:cNvSpPr>
          <p:nvPr>
            <p:ph idx="1"/>
          </p:nvPr>
        </p:nvSpPr>
        <p:spPr>
          <a:xfrm>
            <a:off x="0" y="1745432"/>
            <a:ext cx="9144000" cy="5112568"/>
          </a:xfrm>
        </p:spPr>
        <p:txBody>
          <a:bodyPr>
            <a:normAutofit/>
          </a:bodyPr>
          <a:lstStyle/>
          <a:p>
            <a:pPr>
              <a:buNone/>
            </a:pPr>
            <a:r>
              <a:rPr lang="nl-NL" sz="2400" i="1" dirty="0" smtClean="0">
                <a:latin typeface="Century Gothic" pitchFamily="34" charset="0"/>
              </a:rPr>
              <a:t>De vreze des HEEREN is het begin van de kennis.. </a:t>
            </a:r>
          </a:p>
          <a:p>
            <a:pPr>
              <a:buNone/>
            </a:pPr>
            <a:r>
              <a:rPr lang="nl-NL" sz="1800" dirty="0" smtClean="0">
                <a:latin typeface="Century Gothic" pitchFamily="34" charset="0"/>
              </a:rPr>
              <a:t>   </a:t>
            </a:r>
          </a:p>
          <a:p>
            <a:pPr>
              <a:buNone/>
            </a:pPr>
            <a:r>
              <a:rPr lang="nl-NL" sz="1800" dirty="0" smtClean="0">
                <a:latin typeface="Century Gothic" pitchFamily="34" charset="0"/>
              </a:rPr>
              <a:t> (Spreuken 1:7)</a:t>
            </a:r>
          </a:p>
          <a:p>
            <a:pPr>
              <a:buNone/>
            </a:pPr>
            <a:endParaRPr lang="nl-NL" sz="1800" dirty="0" smtClean="0">
              <a:latin typeface="Century Gothic" pitchFamily="34" charset="0"/>
            </a:endParaRPr>
          </a:p>
          <a:p>
            <a:pPr>
              <a:buNone/>
            </a:pPr>
            <a:endParaRPr lang="nl-NL" sz="2400" i="1" dirty="0" smtClean="0">
              <a:latin typeface="Century Gothic" pitchFamily="34" charset="0"/>
            </a:endParaRPr>
          </a:p>
          <a:p>
            <a:pPr>
              <a:buNone/>
            </a:pPr>
            <a:endParaRPr lang="nl-NL" sz="2400" i="1" dirty="0" smtClean="0">
              <a:latin typeface="Century Gothic" pitchFamily="34" charset="0"/>
            </a:endParaRPr>
          </a:p>
          <a:p>
            <a:pPr>
              <a:buNone/>
            </a:pPr>
            <a:endParaRPr lang="nl-NL" sz="2400" i="1" dirty="0" smtClean="0">
              <a:latin typeface="Century Gothic" pitchFamily="34" charset="0"/>
            </a:endParaRPr>
          </a:p>
          <a:p>
            <a:pPr>
              <a:buNone/>
            </a:pPr>
            <a:endParaRPr lang="nl-NL" sz="2400" i="1" dirty="0" smtClean="0">
              <a:latin typeface="Century Gothic" pitchFamily="34" charset="0"/>
            </a:endParaRPr>
          </a:p>
          <a:p>
            <a:pPr>
              <a:buNone/>
            </a:pPr>
            <a:r>
              <a:rPr lang="nl-NL" sz="2400" i="1" dirty="0" smtClean="0">
                <a:latin typeface="Century Gothic" pitchFamily="34" charset="0"/>
              </a:rPr>
              <a:t>De vreze des HEEREN is het beginsel van wijsheid, allen die ernaar handelen, hebben een goed inzicht</a:t>
            </a:r>
          </a:p>
          <a:p>
            <a:pPr>
              <a:buNone/>
            </a:pPr>
            <a:endParaRPr lang="nl-NL" sz="1800" i="1" dirty="0" smtClean="0">
              <a:latin typeface="Century Gothic" pitchFamily="34" charset="0"/>
            </a:endParaRPr>
          </a:p>
          <a:p>
            <a:pPr>
              <a:buNone/>
            </a:pPr>
            <a:r>
              <a:rPr lang="nl-NL" sz="1800" i="1" dirty="0" smtClean="0">
                <a:latin typeface="Century Gothic" pitchFamily="34" charset="0"/>
              </a:rPr>
              <a:t>(</a:t>
            </a:r>
            <a:r>
              <a:rPr lang="nl-NL" sz="1800" i="1" dirty="0" err="1" smtClean="0">
                <a:latin typeface="Century Gothic" pitchFamily="34" charset="0"/>
              </a:rPr>
              <a:t>Psa</a:t>
            </a:r>
            <a:r>
              <a:rPr lang="nl-NL" sz="1800" i="1" dirty="0" smtClean="0">
                <a:latin typeface="Century Gothic" pitchFamily="34" charset="0"/>
              </a:rPr>
              <a:t> 111:10)</a:t>
            </a:r>
          </a:p>
        </p:txBody>
      </p:sp>
      <p:pic>
        <p:nvPicPr>
          <p:cNvPr id="4" name="Afbeelding 3" descr="start1.png"/>
          <p:cNvPicPr>
            <a:picLocks noChangeAspect="1"/>
          </p:cNvPicPr>
          <p:nvPr/>
        </p:nvPicPr>
        <p:blipFill>
          <a:blip r:embed="rId2" cstate="print"/>
          <a:stretch>
            <a:fillRect/>
          </a:stretch>
        </p:blipFill>
        <p:spPr>
          <a:xfrm>
            <a:off x="2339752" y="2276872"/>
            <a:ext cx="6336704" cy="2693085"/>
          </a:xfrm>
          <a:prstGeom prst="rect">
            <a:avLst/>
          </a:prstGeom>
          <a:effectLst>
            <a:softEdge rad="317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xfrm>
            <a:off x="457200" y="274638"/>
            <a:ext cx="8229600" cy="5170586"/>
          </a:xfrm>
        </p:spPr>
        <p:txBody>
          <a:bodyPr>
            <a:normAutofit/>
          </a:bodyPr>
          <a:lstStyle/>
          <a:p>
            <a:r>
              <a:rPr lang="nl-NL" sz="6000" dirty="0" smtClean="0">
                <a:solidFill>
                  <a:srgbClr val="C00000"/>
                </a:solidFill>
                <a:latin typeface="Century Gothic" pitchFamily="34" charset="0"/>
              </a:rPr>
              <a:t>Wat is de Vreze des </a:t>
            </a:r>
            <a:r>
              <a:rPr lang="nl-NL" sz="6000" dirty="0" err="1" smtClean="0">
                <a:solidFill>
                  <a:srgbClr val="C00000"/>
                </a:solidFill>
                <a:latin typeface="Century Gothic" pitchFamily="34" charset="0"/>
              </a:rPr>
              <a:t>Heeren</a:t>
            </a:r>
            <a:r>
              <a:rPr lang="nl-NL" sz="6000" dirty="0" smtClean="0">
                <a:solidFill>
                  <a:srgbClr val="C00000"/>
                </a:solidFill>
                <a:latin typeface="Century Gothic" pitchFamily="34" charset="0"/>
              </a:rPr>
              <a:t> precies?</a:t>
            </a:r>
            <a:endParaRPr lang="nl-NL" sz="6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r>
              <a:rPr lang="nl-NL" i="1" dirty="0" smtClean="0">
                <a:solidFill>
                  <a:srgbClr val="C00000"/>
                </a:solidFill>
                <a:latin typeface="Century Gothic"/>
                <a:ea typeface="Calibri"/>
                <a:cs typeface="Times New Roman"/>
              </a:rPr>
              <a:t>De vreze des HEEREN is het kwade te haten</a:t>
            </a:r>
            <a:r>
              <a:rPr lang="nl-NL" i="1" dirty="0" smtClean="0">
                <a:latin typeface="Century Gothic"/>
                <a:ea typeface="Calibri"/>
                <a:cs typeface="Times New Roman"/>
              </a:rPr>
              <a:t> hoogmoed, trots en de verkeerde weg</a:t>
            </a:r>
            <a:r>
              <a:rPr lang="nl-NL" i="1" dirty="0" smtClean="0">
                <a:ea typeface="Calibri"/>
                <a:cs typeface="Times New Roman"/>
              </a:rPr>
              <a:t> </a:t>
            </a:r>
            <a:r>
              <a:rPr lang="nl-NL" i="1" dirty="0" smtClean="0">
                <a:latin typeface="Century Gothic"/>
                <a:ea typeface="Calibri"/>
                <a:cs typeface="Times New Roman"/>
              </a:rPr>
              <a:t>en een mond vol verderfelijke dingen haat Ik.</a:t>
            </a:r>
          </a:p>
          <a:p>
            <a:endParaRPr lang="nl-NL" i="1" dirty="0" smtClean="0">
              <a:latin typeface="Century Gothic"/>
              <a:ea typeface="Calibri"/>
              <a:cs typeface="Times New Roman"/>
            </a:endParaRPr>
          </a:p>
          <a:p>
            <a:pPr>
              <a:buNone/>
            </a:pPr>
            <a:r>
              <a:rPr lang="nl-NL" i="1" dirty="0" smtClean="0">
                <a:latin typeface="Century Gothic"/>
                <a:ea typeface="Calibri"/>
                <a:cs typeface="Times New Roman"/>
              </a:rPr>
              <a:t>     </a:t>
            </a:r>
            <a:r>
              <a:rPr lang="nl-NL" sz="2800" i="1" dirty="0" smtClean="0">
                <a:latin typeface="Century Gothic"/>
                <a:ea typeface="Calibri"/>
                <a:cs typeface="Times New Roman"/>
              </a:rPr>
              <a:t>(Spreuken 8:13)</a:t>
            </a:r>
          </a:p>
          <a:p>
            <a:endParaRPr lang="nl-NL"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a:buNone/>
            </a:pPr>
            <a:r>
              <a:rPr lang="nl-NL" i="1" dirty="0" smtClean="0">
                <a:solidFill>
                  <a:srgbClr val="141412"/>
                </a:solidFill>
                <a:latin typeface="Century Gothic" pitchFamily="34" charset="0"/>
                <a:ea typeface="Calibri"/>
                <a:cs typeface="Times New Roman"/>
              </a:rPr>
              <a:t>U zult de HEERE, uw God, </a:t>
            </a:r>
            <a:r>
              <a:rPr lang="nl-NL" i="1" dirty="0" smtClean="0">
                <a:solidFill>
                  <a:srgbClr val="C00000"/>
                </a:solidFill>
                <a:latin typeface="Century Gothic" pitchFamily="34" charset="0"/>
                <a:ea typeface="Calibri"/>
                <a:cs typeface="Times New Roman"/>
              </a:rPr>
              <a:t>vrezen</a:t>
            </a:r>
            <a:r>
              <a:rPr lang="nl-NL" i="1" dirty="0" smtClean="0">
                <a:solidFill>
                  <a:srgbClr val="141412"/>
                </a:solidFill>
                <a:latin typeface="Century Gothic" pitchFamily="34" charset="0"/>
                <a:ea typeface="Calibri"/>
                <a:cs typeface="Times New Roman"/>
              </a:rPr>
              <a:t>, en Hem dienen en alleen Hem aanhangen</a:t>
            </a:r>
          </a:p>
          <a:p>
            <a:pPr>
              <a:buNone/>
            </a:pPr>
            <a:endParaRPr lang="nl-NL" i="1" dirty="0" smtClean="0">
              <a:solidFill>
                <a:srgbClr val="141412"/>
              </a:solidFill>
              <a:latin typeface="Century Gothic" pitchFamily="34" charset="0"/>
              <a:ea typeface="Calibri"/>
              <a:cs typeface="Times New Roman"/>
            </a:endParaRPr>
          </a:p>
          <a:p>
            <a:pPr>
              <a:buNone/>
            </a:pPr>
            <a:r>
              <a:rPr lang="nl-NL" i="1" dirty="0" smtClean="0">
                <a:solidFill>
                  <a:srgbClr val="141412"/>
                </a:solidFill>
                <a:latin typeface="Century Gothic" pitchFamily="34" charset="0"/>
                <a:cs typeface="Times New Roman"/>
              </a:rPr>
              <a:t>(</a:t>
            </a:r>
            <a:r>
              <a:rPr lang="nl-NL" i="1" dirty="0" err="1" smtClean="0">
                <a:solidFill>
                  <a:srgbClr val="141412"/>
                </a:solidFill>
                <a:latin typeface="Century Gothic" pitchFamily="34" charset="0"/>
                <a:cs typeface="Times New Roman"/>
              </a:rPr>
              <a:t>Deut</a:t>
            </a:r>
            <a:r>
              <a:rPr lang="nl-NL" i="1" dirty="0" smtClean="0">
                <a:solidFill>
                  <a:srgbClr val="141412"/>
                </a:solidFill>
                <a:latin typeface="Century Gothic" pitchFamily="34" charset="0"/>
                <a:cs typeface="Times New Roman"/>
              </a:rPr>
              <a:t> 6:13 &amp; 10:20 )</a:t>
            </a:r>
            <a:endParaRPr lang="nl-NL" i="1" dirty="0" smtClean="0">
              <a:latin typeface="Century Gothic" pitchFamily="34" charset="0"/>
            </a:endParaRPr>
          </a:p>
          <a:p>
            <a:pPr>
              <a:buNone/>
            </a:pPr>
            <a:endParaRPr lang="nl-NL"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normAutofit/>
          </a:bodyPr>
          <a:lstStyle/>
          <a:p>
            <a:pPr>
              <a:buNone/>
            </a:pPr>
            <a:r>
              <a:rPr lang="nl-NL" i="1" dirty="0" smtClean="0">
                <a:latin typeface="Century Gothic" pitchFamily="34" charset="0"/>
              </a:rPr>
              <a:t>Toen zei Jezus tegen hem: Ga weg, satan, want er staat geschreven: </a:t>
            </a:r>
          </a:p>
          <a:p>
            <a:pPr>
              <a:buNone/>
            </a:pPr>
            <a:r>
              <a:rPr lang="nl-NL" i="1" dirty="0" smtClean="0">
                <a:latin typeface="Century Gothic" pitchFamily="34" charset="0"/>
              </a:rPr>
              <a:t>De </a:t>
            </a:r>
            <a:r>
              <a:rPr lang="nl-NL" i="1" dirty="0" err="1" smtClean="0">
                <a:latin typeface="Century Gothic" pitchFamily="34" charset="0"/>
              </a:rPr>
              <a:t>Heere</a:t>
            </a:r>
            <a:r>
              <a:rPr lang="nl-NL" i="1" dirty="0" smtClean="0">
                <a:latin typeface="Century Gothic" pitchFamily="34" charset="0"/>
              </a:rPr>
              <a:t>, uw God, </a:t>
            </a:r>
            <a:r>
              <a:rPr lang="nl-NL" i="1" dirty="0" smtClean="0">
                <a:solidFill>
                  <a:srgbClr val="C00000"/>
                </a:solidFill>
                <a:latin typeface="Century Gothic" pitchFamily="34" charset="0"/>
              </a:rPr>
              <a:t>zult u aanbidden </a:t>
            </a:r>
            <a:r>
              <a:rPr lang="nl-NL" i="1" dirty="0" smtClean="0">
                <a:latin typeface="Century Gothic" pitchFamily="34" charset="0"/>
              </a:rPr>
              <a:t>en Hem alleen dienen. </a:t>
            </a:r>
            <a:endParaRPr lang="nl-NL" i="1" dirty="0" smtClean="0">
              <a:solidFill>
                <a:srgbClr val="141412"/>
              </a:solidFill>
              <a:latin typeface="Century Gothic" pitchFamily="34" charset="0"/>
              <a:ea typeface="Calibri"/>
              <a:cs typeface="Times New Roman"/>
            </a:endParaRPr>
          </a:p>
          <a:p>
            <a:pPr>
              <a:buNone/>
            </a:pPr>
            <a:endParaRPr lang="nl-NL" i="1" dirty="0" smtClean="0">
              <a:solidFill>
                <a:srgbClr val="141412"/>
              </a:solidFill>
              <a:latin typeface="Century Gothic" pitchFamily="34" charset="0"/>
              <a:ea typeface="Calibri"/>
              <a:cs typeface="Times New Roman"/>
            </a:endParaRPr>
          </a:p>
          <a:p>
            <a:pPr>
              <a:buNone/>
            </a:pPr>
            <a:r>
              <a:rPr lang="nl-NL" i="1" dirty="0" smtClean="0">
                <a:solidFill>
                  <a:srgbClr val="141412"/>
                </a:solidFill>
                <a:latin typeface="Century Gothic" pitchFamily="34" charset="0"/>
                <a:ea typeface="Calibri"/>
                <a:cs typeface="Times New Roman"/>
              </a:rPr>
              <a:t>(</a:t>
            </a:r>
            <a:r>
              <a:rPr lang="nl-NL" i="1" dirty="0" err="1" smtClean="0">
                <a:solidFill>
                  <a:srgbClr val="141412"/>
                </a:solidFill>
                <a:latin typeface="Century Gothic" pitchFamily="34" charset="0"/>
                <a:ea typeface="Calibri"/>
                <a:cs typeface="Times New Roman"/>
              </a:rPr>
              <a:t>Math</a:t>
            </a:r>
            <a:r>
              <a:rPr lang="nl-NL" i="1" dirty="0" smtClean="0">
                <a:solidFill>
                  <a:srgbClr val="141412"/>
                </a:solidFill>
                <a:latin typeface="Century Gothic" pitchFamily="34" charset="0"/>
                <a:ea typeface="Calibri"/>
                <a:cs typeface="Times New Roman"/>
              </a:rPr>
              <a:t> 4:10)</a:t>
            </a:r>
          </a:p>
          <a:p>
            <a:pPr>
              <a:buNone/>
            </a:pPr>
            <a:endParaRPr lang="nl-NL" i="1" dirty="0" smtClean="0">
              <a:solidFill>
                <a:srgbClr val="141412"/>
              </a:solidFill>
              <a:latin typeface="Century Gothic" pitchFamily="34" charset="0"/>
              <a:ea typeface="Calibri"/>
              <a:cs typeface="Times New Roman"/>
            </a:endParaRPr>
          </a:p>
          <a:p>
            <a:pPr>
              <a:buNone/>
            </a:pPr>
            <a:endParaRPr lang="nl-NL" i="1" dirty="0" smtClean="0">
              <a:solidFill>
                <a:srgbClr val="141412"/>
              </a:solidFill>
              <a:latin typeface="Century Gothic" pitchFamily="34" charset="0"/>
              <a:ea typeface="Calibri"/>
              <a:cs typeface="Times New Roman"/>
            </a:endParaRPr>
          </a:p>
          <a:p>
            <a:pPr>
              <a:buNone/>
            </a:pPr>
            <a:endParaRPr lang="nl-NL" i="1" dirty="0" smtClean="0">
              <a:latin typeface="Century Gothic" pitchFamily="34" charset="0"/>
            </a:endParaRPr>
          </a:p>
          <a:p>
            <a:endParaRPr lang="nl-NL" dirty="0" smtClean="0"/>
          </a:p>
          <a:p>
            <a:endParaRPr lang="nl-NL"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0" y="0"/>
            <a:ext cx="9144000" cy="6858000"/>
          </a:xfrm>
          <a:noFill/>
        </p:spPr>
        <p:style>
          <a:lnRef idx="1">
            <a:schemeClr val="dk1"/>
          </a:lnRef>
          <a:fillRef idx="2">
            <a:schemeClr val="dk1"/>
          </a:fillRef>
          <a:effectRef idx="1">
            <a:schemeClr val="dk1"/>
          </a:effectRef>
          <a:fontRef idx="minor">
            <a:schemeClr val="dk1"/>
          </a:fontRef>
        </p:style>
        <p:txBody>
          <a:bodyPr>
            <a:normAutofit/>
          </a:bodyPr>
          <a:lstStyle/>
          <a:p>
            <a:pPr>
              <a:buNone/>
            </a:pPr>
            <a:endParaRPr lang="nl-NL" sz="2400" i="1" dirty="0" smtClean="0">
              <a:solidFill>
                <a:srgbClr val="141412"/>
              </a:solidFill>
              <a:latin typeface="Century Gothic" pitchFamily="34" charset="0"/>
              <a:cs typeface="Times New Roman"/>
            </a:endParaRPr>
          </a:p>
          <a:p>
            <a:pPr>
              <a:buNone/>
            </a:pPr>
            <a:r>
              <a:rPr lang="nl-NL" sz="2400" dirty="0" smtClean="0"/>
              <a:t> </a:t>
            </a:r>
          </a:p>
          <a:p>
            <a:pPr>
              <a:buNone/>
            </a:pPr>
            <a:r>
              <a:rPr lang="nl-NL" i="1" dirty="0" smtClean="0">
                <a:solidFill>
                  <a:schemeClr val="tx1"/>
                </a:solidFill>
                <a:latin typeface="Century Gothic" pitchFamily="34" charset="0"/>
              </a:rPr>
              <a:t>Want de </a:t>
            </a:r>
            <a:r>
              <a:rPr lang="nl-NL" i="1" dirty="0" err="1" smtClean="0">
                <a:solidFill>
                  <a:schemeClr val="tx1"/>
                </a:solidFill>
                <a:latin typeface="Century Gothic" pitchFamily="34" charset="0"/>
              </a:rPr>
              <a:t>Heere</a:t>
            </a:r>
            <a:r>
              <a:rPr lang="nl-NL" i="1" dirty="0" smtClean="0">
                <a:solidFill>
                  <a:schemeClr val="tx1"/>
                </a:solidFill>
                <a:latin typeface="Century Gothic" pitchFamily="34" charset="0"/>
              </a:rPr>
              <a:t> heeft gezegd: Daarom dat dit volk tot Mij nadert met zijn mond, en zij Mij met hun lippen eren </a:t>
            </a:r>
            <a:r>
              <a:rPr lang="nl-NL" b="1" i="1" dirty="0" smtClean="0">
                <a:solidFill>
                  <a:schemeClr val="tx1"/>
                </a:solidFill>
                <a:latin typeface="Century Gothic" pitchFamily="34" charset="0"/>
              </a:rPr>
              <a:t>(Godsdienstigheid &amp; Hypocrisie), </a:t>
            </a:r>
            <a:r>
              <a:rPr lang="nl-NL" i="1" dirty="0" smtClean="0">
                <a:solidFill>
                  <a:schemeClr val="tx1"/>
                </a:solidFill>
                <a:latin typeface="Century Gothic" pitchFamily="34" charset="0"/>
              </a:rPr>
              <a:t>doch hun hart verre van Mij doen; </a:t>
            </a:r>
            <a:r>
              <a:rPr lang="nl-NL" i="1" dirty="0" smtClean="0">
                <a:solidFill>
                  <a:srgbClr val="C00000"/>
                </a:solidFill>
                <a:latin typeface="Century Gothic" pitchFamily="34" charset="0"/>
              </a:rPr>
              <a:t>en hun vreze, waarmede zij Mij vrezen</a:t>
            </a:r>
            <a:r>
              <a:rPr lang="nl-NL" i="1" dirty="0" smtClean="0">
                <a:solidFill>
                  <a:schemeClr val="tx1"/>
                </a:solidFill>
                <a:latin typeface="Century Gothic" pitchFamily="34" charset="0"/>
              </a:rPr>
              <a:t>, mensengeboden zijn, die hun geleerd zijn;</a:t>
            </a:r>
          </a:p>
          <a:p>
            <a:pPr>
              <a:buNone/>
            </a:pPr>
            <a:endParaRPr lang="nl-NL" i="1" dirty="0" smtClean="0">
              <a:solidFill>
                <a:schemeClr val="tx1"/>
              </a:solidFill>
              <a:latin typeface="Century Gothic" pitchFamily="34" charset="0"/>
            </a:endParaRPr>
          </a:p>
          <a:p>
            <a:pPr>
              <a:buNone/>
            </a:pPr>
            <a:r>
              <a:rPr lang="nl-NL" i="1" dirty="0" smtClean="0">
                <a:solidFill>
                  <a:schemeClr val="tx1"/>
                </a:solidFill>
                <a:latin typeface="Century Gothic" pitchFamily="34" charset="0"/>
              </a:rPr>
              <a:t>                                       (</a:t>
            </a:r>
            <a:r>
              <a:rPr lang="nl-NL" i="1" dirty="0" err="1" smtClean="0">
                <a:solidFill>
                  <a:schemeClr val="tx1"/>
                </a:solidFill>
                <a:latin typeface="Century Gothic" pitchFamily="34" charset="0"/>
              </a:rPr>
              <a:t>Jes</a:t>
            </a:r>
            <a:r>
              <a:rPr lang="nl-NL" i="1" dirty="0" smtClean="0">
                <a:solidFill>
                  <a:schemeClr val="tx1"/>
                </a:solidFill>
                <a:latin typeface="Century Gothic" pitchFamily="34" charset="0"/>
              </a:rPr>
              <a:t> 29:13)</a:t>
            </a:r>
          </a:p>
          <a:p>
            <a:pPr>
              <a:buNone/>
            </a:pPr>
            <a:endParaRPr lang="nl-NL" i="1" dirty="0" smtClean="0">
              <a:latin typeface="Century Gothic"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normAutofit fontScale="85000" lnSpcReduction="20000"/>
          </a:bodyPr>
          <a:lstStyle/>
          <a:p>
            <a:pPr>
              <a:buNone/>
            </a:pPr>
            <a:r>
              <a:rPr lang="nl-NL" i="1" dirty="0" smtClean="0">
                <a:latin typeface="Century Gothic" pitchFamily="34" charset="0"/>
              </a:rPr>
              <a:t>Dit volk nadert tot Mij met hun mond, en eert Mij met de lippen, maar hun hart houdt zich verre van Mij;</a:t>
            </a:r>
          </a:p>
          <a:p>
            <a:pPr>
              <a:buNone/>
            </a:pPr>
            <a:r>
              <a:rPr lang="nl-NL" i="1" dirty="0" smtClean="0">
                <a:latin typeface="Century Gothic" pitchFamily="34" charset="0"/>
              </a:rPr>
              <a:t> Doch </a:t>
            </a:r>
            <a:r>
              <a:rPr lang="nl-NL" i="1" dirty="0" smtClean="0">
                <a:solidFill>
                  <a:srgbClr val="C00000"/>
                </a:solidFill>
                <a:latin typeface="Century Gothic" pitchFamily="34" charset="0"/>
              </a:rPr>
              <a:t>tevergeefs eren zij Mij</a:t>
            </a:r>
            <a:r>
              <a:rPr lang="nl-NL" i="1" dirty="0" smtClean="0">
                <a:latin typeface="Century Gothic" pitchFamily="34" charset="0"/>
              </a:rPr>
              <a:t>, lerende leringen, die geboden van mensen zijn.</a:t>
            </a:r>
          </a:p>
          <a:p>
            <a:pPr>
              <a:buNone/>
            </a:pPr>
            <a:r>
              <a:rPr lang="nl-NL" i="1" dirty="0" smtClean="0">
                <a:latin typeface="Century Gothic" pitchFamily="34" charset="0"/>
              </a:rPr>
              <a:t>                                     (</a:t>
            </a:r>
            <a:r>
              <a:rPr lang="nl-NL" i="1" dirty="0" err="1" smtClean="0">
                <a:latin typeface="Century Gothic" pitchFamily="34" charset="0"/>
              </a:rPr>
              <a:t>math</a:t>
            </a:r>
            <a:r>
              <a:rPr lang="nl-NL" i="1" dirty="0" smtClean="0">
                <a:latin typeface="Century Gothic" pitchFamily="34" charset="0"/>
              </a:rPr>
              <a:t> 15:8-9)</a:t>
            </a:r>
          </a:p>
          <a:p>
            <a:pPr>
              <a:buNone/>
            </a:pPr>
            <a:endParaRPr lang="nl-NL" sz="2800" i="1" dirty="0" smtClean="0">
              <a:latin typeface="Century Gothic" pitchFamily="34" charset="0"/>
            </a:endParaRPr>
          </a:p>
          <a:p>
            <a:pPr>
              <a:buNone/>
            </a:pPr>
            <a:r>
              <a:rPr lang="nl-NL" i="1" dirty="0" smtClean="0">
                <a:latin typeface="Century Gothic" pitchFamily="34" charset="0"/>
              </a:rPr>
              <a:t>Maar tevergeefs </a:t>
            </a:r>
            <a:r>
              <a:rPr lang="nl-NL" i="1" dirty="0" smtClean="0">
                <a:solidFill>
                  <a:srgbClr val="C00000"/>
                </a:solidFill>
                <a:latin typeface="Century Gothic" pitchFamily="34" charset="0"/>
              </a:rPr>
              <a:t>aanbidden</a:t>
            </a:r>
            <a:r>
              <a:rPr lang="nl-NL" i="1" dirty="0" smtClean="0">
                <a:latin typeface="Century Gothic" pitchFamily="34" charset="0"/>
              </a:rPr>
              <a:t> zij Mij door leringen te onderwijzen die geboden van mensen </a:t>
            </a:r>
          </a:p>
          <a:p>
            <a:pPr>
              <a:buNone/>
            </a:pPr>
            <a:r>
              <a:rPr lang="nl-NL" i="1" dirty="0" smtClean="0">
                <a:latin typeface="Century Gothic" pitchFamily="34" charset="0"/>
              </a:rPr>
              <a:t>                                         </a:t>
            </a:r>
          </a:p>
          <a:p>
            <a:pPr>
              <a:buNone/>
            </a:pPr>
            <a:r>
              <a:rPr lang="nl-NL" i="1" dirty="0" smtClean="0">
                <a:latin typeface="Century Gothic" pitchFamily="34" charset="0"/>
              </a:rPr>
              <a:t>                                     (markus 7:7)</a:t>
            </a:r>
          </a:p>
          <a:p>
            <a:endParaRPr lang="nl-NL"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67544" y="1628800"/>
            <a:ext cx="8229600" cy="4525963"/>
          </a:xfrm>
        </p:spPr>
        <p:txBody>
          <a:bodyPr>
            <a:normAutofit/>
          </a:bodyPr>
          <a:lstStyle/>
          <a:p>
            <a:pPr>
              <a:buNone/>
            </a:pPr>
            <a:endParaRPr lang="nl-NL" dirty="0" smtClean="0">
              <a:latin typeface="Century Gothic" pitchFamily="34" charset="0"/>
            </a:endParaRPr>
          </a:p>
          <a:p>
            <a:pPr>
              <a:buNone/>
            </a:pPr>
            <a:r>
              <a:rPr lang="nl-NL" dirty="0" smtClean="0">
                <a:latin typeface="Century Gothic" pitchFamily="34" charset="0"/>
              </a:rPr>
              <a:t>Ex 20:20</a:t>
            </a:r>
          </a:p>
          <a:p>
            <a:pPr>
              <a:buNone/>
            </a:pPr>
            <a:endParaRPr lang="nl-NL" dirty="0" smtClean="0">
              <a:latin typeface="Century Gothic" pitchFamily="34" charset="0"/>
            </a:endParaRPr>
          </a:p>
          <a:p>
            <a:pPr>
              <a:buNone/>
            </a:pPr>
            <a:r>
              <a:rPr lang="nl-NL" dirty="0" smtClean="0">
                <a:latin typeface="Century Gothic" pitchFamily="34" charset="0"/>
              </a:rPr>
              <a:t>Lukas 1:74</a:t>
            </a:r>
          </a:p>
          <a:p>
            <a:pPr>
              <a:buNone/>
            </a:pPr>
            <a:endParaRPr lang="nl-NL" dirty="0" smtClean="0">
              <a:latin typeface="Century Gothic" pitchFamily="34" charset="0"/>
            </a:endParaRPr>
          </a:p>
          <a:p>
            <a:pPr>
              <a:buNone/>
            </a:pPr>
            <a:r>
              <a:rPr lang="nl-NL" dirty="0" err="1" smtClean="0">
                <a:latin typeface="Century Gothic" pitchFamily="34" charset="0"/>
              </a:rPr>
              <a:t>Hebr</a:t>
            </a:r>
            <a:r>
              <a:rPr lang="nl-NL" dirty="0" smtClean="0">
                <a:latin typeface="Century Gothic" pitchFamily="34" charset="0"/>
              </a:rPr>
              <a:t> 2:14</a:t>
            </a:r>
          </a:p>
          <a:p>
            <a:endParaRPr lang="nl-NL" dirty="0"/>
          </a:p>
        </p:txBody>
      </p:sp>
      <p:sp>
        <p:nvSpPr>
          <p:cNvPr id="4" name="Afgeronde rechthoek 3"/>
          <p:cNvSpPr/>
          <p:nvPr/>
        </p:nvSpPr>
        <p:spPr>
          <a:xfrm>
            <a:off x="971600" y="332656"/>
            <a:ext cx="7200800" cy="1224136"/>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buNone/>
            </a:pPr>
            <a:r>
              <a:rPr lang="nl-NL" sz="2800" dirty="0" smtClean="0">
                <a:latin typeface="Century Gothic" pitchFamily="34" charset="0"/>
              </a:rPr>
              <a:t>      Geen angst voor God, nee het is </a:t>
            </a:r>
          </a:p>
          <a:p>
            <a:pPr>
              <a:buNone/>
            </a:pPr>
            <a:r>
              <a:rPr lang="nl-NL" sz="2800" dirty="0" smtClean="0">
                <a:latin typeface="Century Gothic" pitchFamily="34" charset="0"/>
              </a:rPr>
              <a:t>      Aanbidding en diep Ontzag.</a:t>
            </a:r>
          </a:p>
          <a:p>
            <a:pPr algn="ctr"/>
            <a:endParaRPr lang="nl-NL"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a:buNone/>
            </a:pPr>
            <a:endParaRPr lang="nl-NL" dirty="0" smtClean="0">
              <a:solidFill>
                <a:srgbClr val="C00000"/>
              </a:solidFill>
              <a:latin typeface="Century Gothic" pitchFamily="34" charset="0"/>
            </a:endParaRPr>
          </a:p>
          <a:p>
            <a:pPr>
              <a:buNone/>
            </a:pPr>
            <a:r>
              <a:rPr lang="nl-NL" i="1" dirty="0" smtClean="0">
                <a:latin typeface="Century Gothic" pitchFamily="34" charset="0"/>
              </a:rPr>
              <a:t>Om ons te geven om </a:t>
            </a:r>
            <a:r>
              <a:rPr lang="nl-NL" i="1" dirty="0" smtClean="0">
                <a:solidFill>
                  <a:srgbClr val="C00000"/>
                </a:solidFill>
                <a:latin typeface="Century Gothic" pitchFamily="34" charset="0"/>
              </a:rPr>
              <a:t>zonder vrees </a:t>
            </a:r>
            <a:r>
              <a:rPr lang="nl-NL" i="1" dirty="0" smtClean="0">
                <a:latin typeface="Century Gothic" pitchFamily="34" charset="0"/>
              </a:rPr>
              <a:t>Hem te vereren in heiligheid en gerechtigheid voor zijn aanschijn al onze dagen!-</a:t>
            </a:r>
          </a:p>
          <a:p>
            <a:pPr>
              <a:buNone/>
            </a:pPr>
            <a:endParaRPr lang="nl-NL" i="1" dirty="0" smtClean="0">
              <a:latin typeface="Century Gothic" pitchFamily="34" charset="0"/>
            </a:endParaRPr>
          </a:p>
          <a:p>
            <a:pPr>
              <a:buNone/>
            </a:pPr>
            <a:r>
              <a:rPr lang="nl-NL" i="1" dirty="0" smtClean="0">
                <a:latin typeface="Century Gothic" pitchFamily="34" charset="0"/>
              </a:rPr>
              <a:t>(Lukas 1:74-75)</a:t>
            </a:r>
            <a:endParaRPr lang="nl-NL" sz="2800" i="1" dirty="0" smtClean="0">
              <a:latin typeface="Century Gothic" pitchFamily="34" charset="0"/>
            </a:endParaRPr>
          </a:p>
          <a:p>
            <a:endParaRPr lang="nl-NL"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a:buNone/>
            </a:pPr>
            <a:r>
              <a:rPr lang="nl-NL" i="1" dirty="0" smtClean="0">
                <a:latin typeface="Century Gothic" pitchFamily="34" charset="0"/>
              </a:rPr>
              <a:t>Om ons te geven om </a:t>
            </a:r>
            <a:r>
              <a:rPr lang="nl-NL" i="1" dirty="0" smtClean="0">
                <a:solidFill>
                  <a:srgbClr val="C00000"/>
                </a:solidFill>
                <a:latin typeface="Century Gothic" pitchFamily="34" charset="0"/>
              </a:rPr>
              <a:t>zonder vrees </a:t>
            </a:r>
            <a:r>
              <a:rPr lang="nl-NL" i="1" dirty="0" smtClean="0">
                <a:latin typeface="Century Gothic" pitchFamily="34" charset="0"/>
              </a:rPr>
              <a:t>Hem te vereren/ </a:t>
            </a:r>
            <a:r>
              <a:rPr lang="nl-NL" b="1" i="1" dirty="0" smtClean="0">
                <a:latin typeface="Century Gothic" pitchFamily="34" charset="0"/>
              </a:rPr>
              <a:t>dienen of vrezen</a:t>
            </a:r>
            <a:r>
              <a:rPr lang="nl-NL" i="1" dirty="0" smtClean="0">
                <a:latin typeface="Century Gothic" pitchFamily="34" charset="0"/>
              </a:rPr>
              <a:t> in heiligheid en gerechtigheid voor zijn aanschijn al onze dagen!-</a:t>
            </a:r>
          </a:p>
          <a:p>
            <a:pPr>
              <a:buNone/>
            </a:pPr>
            <a:endParaRPr lang="nl-NL" i="1" dirty="0" smtClean="0">
              <a:latin typeface="Century Gothic" pitchFamily="34" charset="0"/>
            </a:endParaRPr>
          </a:p>
          <a:p>
            <a:pPr>
              <a:buNone/>
            </a:pPr>
            <a:r>
              <a:rPr lang="nl-NL" i="1" dirty="0" smtClean="0">
                <a:latin typeface="Century Gothic" pitchFamily="34" charset="0"/>
              </a:rPr>
              <a:t>(Lukas 1:74-75)</a:t>
            </a:r>
            <a:endParaRPr lang="nl-NL"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r>
              <a:rPr lang="nl-NL" i="1" dirty="0" smtClean="0">
                <a:latin typeface="Century Gothic" pitchFamily="34" charset="0"/>
              </a:rPr>
              <a:t>Mozes zegt tot de gemeente: </a:t>
            </a:r>
            <a:br>
              <a:rPr lang="nl-NL" i="1" dirty="0" smtClean="0">
                <a:latin typeface="Century Gothic" pitchFamily="34" charset="0"/>
              </a:rPr>
            </a:br>
            <a:r>
              <a:rPr lang="nl-NL" i="1" dirty="0" smtClean="0">
                <a:latin typeface="Century Gothic" pitchFamily="34" charset="0"/>
              </a:rPr>
              <a:t>   </a:t>
            </a:r>
            <a:r>
              <a:rPr lang="nl-NL" i="1" dirty="0" smtClean="0">
                <a:solidFill>
                  <a:srgbClr val="C00000"/>
                </a:solidFill>
                <a:latin typeface="Century Gothic" pitchFamily="34" charset="0"/>
              </a:rPr>
              <a:t>vreest niet</a:t>
            </a:r>
            <a:r>
              <a:rPr lang="nl-NL" i="1" dirty="0" smtClean="0">
                <a:latin typeface="Century Gothic" pitchFamily="34" charset="0"/>
              </a:rPr>
              <a:t>, want met het doel u te beproeven is God gekomen; en met het doel dat </a:t>
            </a:r>
            <a:r>
              <a:rPr lang="nl-NL" i="1" dirty="0" smtClean="0">
                <a:solidFill>
                  <a:srgbClr val="C00000"/>
                </a:solidFill>
                <a:latin typeface="Century Gothic" pitchFamily="34" charset="0"/>
              </a:rPr>
              <a:t>er vreze voor Hem</a:t>
            </a:r>
            <a:r>
              <a:rPr lang="nl-NL" b="1" i="1" dirty="0" smtClean="0">
                <a:solidFill>
                  <a:srgbClr val="C00000"/>
                </a:solidFill>
                <a:latin typeface="Century Gothic" pitchFamily="34" charset="0"/>
              </a:rPr>
              <a:t> </a:t>
            </a:r>
            <a:r>
              <a:rPr lang="nl-NL" i="1" dirty="0" smtClean="0">
                <a:latin typeface="Century Gothic" pitchFamily="34" charset="0"/>
              </a:rPr>
              <a:t>zal wezen op uw aanschijn, zodat ge niet zondigt!</a:t>
            </a:r>
          </a:p>
          <a:p>
            <a:endParaRPr lang="nl-NL" dirty="0" smtClean="0">
              <a:latin typeface="Century Gothic" pitchFamily="34" charset="0"/>
            </a:endParaRPr>
          </a:p>
          <a:p>
            <a:pPr>
              <a:buNone/>
            </a:pPr>
            <a:r>
              <a:rPr lang="nl-NL" dirty="0" smtClean="0">
                <a:latin typeface="Century Gothic" pitchFamily="34" charset="0"/>
              </a:rPr>
              <a:t>(Exodus 20:20)</a:t>
            </a:r>
          </a:p>
          <a:p>
            <a:endParaRPr lang="nl-NL"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16632"/>
            <a:ext cx="8229600" cy="1143000"/>
          </a:xfrm>
        </p:spPr>
        <p:style>
          <a:lnRef idx="2">
            <a:schemeClr val="accent1"/>
          </a:lnRef>
          <a:fillRef idx="1">
            <a:schemeClr val="lt1"/>
          </a:fillRef>
          <a:effectRef idx="0">
            <a:schemeClr val="accent1"/>
          </a:effectRef>
          <a:fontRef idx="minor">
            <a:schemeClr val="dk1"/>
          </a:fontRef>
        </p:style>
        <p:txBody>
          <a:bodyPr/>
          <a:lstStyle/>
          <a:p>
            <a:r>
              <a:rPr lang="nl-NL" dirty="0" smtClean="0">
                <a:solidFill>
                  <a:srgbClr val="C00000"/>
                </a:solidFill>
                <a:latin typeface="Century Gothic" pitchFamily="34" charset="0"/>
              </a:rPr>
              <a:t>Abraham ons Voorbeeld</a:t>
            </a:r>
            <a:endParaRPr lang="nl-NL" dirty="0">
              <a:solidFill>
                <a:srgbClr val="C00000"/>
              </a:solidFill>
              <a:latin typeface="Century Gothic" pitchFamily="34" charset="0"/>
            </a:endParaRPr>
          </a:p>
        </p:txBody>
      </p:sp>
      <p:sp>
        <p:nvSpPr>
          <p:cNvPr id="3" name="Tijdelijke aanduiding voor inhoud 2"/>
          <p:cNvSpPr>
            <a:spLocks noGrp="1"/>
          </p:cNvSpPr>
          <p:nvPr>
            <p:ph idx="1"/>
          </p:nvPr>
        </p:nvSpPr>
        <p:spPr>
          <a:xfrm>
            <a:off x="0" y="1484784"/>
            <a:ext cx="9144000" cy="5373216"/>
          </a:xfrm>
        </p:spPr>
        <p:txBody>
          <a:bodyPr>
            <a:normAutofit fontScale="70000" lnSpcReduction="20000"/>
          </a:bodyPr>
          <a:lstStyle/>
          <a:p>
            <a:pPr>
              <a:buNone/>
            </a:pPr>
            <a:r>
              <a:rPr lang="nl-NL" i="1" dirty="0" smtClean="0">
                <a:latin typeface="Century Gothic" pitchFamily="34" charset="0"/>
              </a:rPr>
              <a:t>1 En het geschiedde na deze dingen, dat God Abraham verzocht; en Hij </a:t>
            </a:r>
            <a:r>
              <a:rPr lang="nl-NL" i="1" dirty="0" err="1" smtClean="0">
                <a:latin typeface="Century Gothic" pitchFamily="34" charset="0"/>
              </a:rPr>
              <a:t>zeide</a:t>
            </a:r>
            <a:r>
              <a:rPr lang="nl-NL" i="1" dirty="0" smtClean="0">
                <a:latin typeface="Century Gothic" pitchFamily="34" charset="0"/>
              </a:rPr>
              <a:t> tot hem: Abraham! En hij </a:t>
            </a:r>
            <a:r>
              <a:rPr lang="nl-NL" i="1" dirty="0" err="1" smtClean="0">
                <a:latin typeface="Century Gothic" pitchFamily="34" charset="0"/>
              </a:rPr>
              <a:t>zeide</a:t>
            </a:r>
            <a:r>
              <a:rPr lang="nl-NL" i="1" dirty="0" smtClean="0">
                <a:latin typeface="Century Gothic" pitchFamily="34" charset="0"/>
              </a:rPr>
              <a:t>: Zie, hier ben ik!</a:t>
            </a:r>
          </a:p>
          <a:p>
            <a:pPr>
              <a:buNone/>
            </a:pPr>
            <a:r>
              <a:rPr lang="nl-NL" i="1" dirty="0" smtClean="0">
                <a:latin typeface="Century Gothic" pitchFamily="34" charset="0"/>
              </a:rPr>
              <a:t>2 En Hij </a:t>
            </a:r>
            <a:r>
              <a:rPr lang="nl-NL" i="1" dirty="0" err="1" smtClean="0">
                <a:latin typeface="Century Gothic" pitchFamily="34" charset="0"/>
              </a:rPr>
              <a:t>zeide</a:t>
            </a:r>
            <a:r>
              <a:rPr lang="nl-NL" i="1" dirty="0" smtClean="0">
                <a:latin typeface="Century Gothic" pitchFamily="34" charset="0"/>
              </a:rPr>
              <a:t>: Neem nu uw zoon, uw enige, dien gij </a:t>
            </a:r>
            <a:r>
              <a:rPr lang="nl-NL" i="1" dirty="0" err="1" smtClean="0">
                <a:latin typeface="Century Gothic" pitchFamily="34" charset="0"/>
              </a:rPr>
              <a:t>liefhebt</a:t>
            </a:r>
            <a:r>
              <a:rPr lang="nl-NL" i="1" dirty="0" smtClean="0">
                <a:latin typeface="Century Gothic" pitchFamily="34" charset="0"/>
              </a:rPr>
              <a:t>, </a:t>
            </a:r>
            <a:r>
              <a:rPr lang="nl-NL" i="1" dirty="0" err="1" smtClean="0">
                <a:latin typeface="Century Gothic" pitchFamily="34" charset="0"/>
              </a:rPr>
              <a:t>Izak</a:t>
            </a:r>
            <a:r>
              <a:rPr lang="nl-NL" i="1" dirty="0" smtClean="0">
                <a:latin typeface="Century Gothic" pitchFamily="34" charset="0"/>
              </a:rPr>
              <a:t>, en ga heen naar het land </a:t>
            </a:r>
            <a:r>
              <a:rPr lang="nl-NL" i="1" dirty="0" err="1" smtClean="0">
                <a:latin typeface="Century Gothic" pitchFamily="34" charset="0"/>
              </a:rPr>
              <a:t>Moria</a:t>
            </a:r>
            <a:r>
              <a:rPr lang="nl-NL" i="1" dirty="0" smtClean="0">
                <a:latin typeface="Century Gothic" pitchFamily="34" charset="0"/>
              </a:rPr>
              <a:t>, en offer hem aldaar tot een brandoffer, op een van de bergen, dien Ik u zeggen zal.</a:t>
            </a:r>
          </a:p>
          <a:p>
            <a:pPr>
              <a:buNone/>
            </a:pPr>
            <a:r>
              <a:rPr lang="nl-NL" i="1" dirty="0" smtClean="0">
                <a:latin typeface="Century Gothic" pitchFamily="34" charset="0"/>
              </a:rPr>
              <a:t>3 Toen stond Abraham des morgens vroeg op, en zadelde zijn ezel, en nam twee van zijn jongeren met zich, en </a:t>
            </a:r>
            <a:r>
              <a:rPr lang="nl-NL" i="1" dirty="0" err="1" smtClean="0">
                <a:latin typeface="Century Gothic" pitchFamily="34" charset="0"/>
              </a:rPr>
              <a:t>Izak</a:t>
            </a:r>
            <a:r>
              <a:rPr lang="nl-NL" i="1" dirty="0" smtClean="0">
                <a:latin typeface="Century Gothic" pitchFamily="34" charset="0"/>
              </a:rPr>
              <a:t> zijn zoon; en hij kloofde hout tot het brandoffer, en maakte zich op, en ging naar de plaats, die God hem gezegd had.</a:t>
            </a:r>
          </a:p>
          <a:p>
            <a:pPr>
              <a:buNone/>
            </a:pPr>
            <a:r>
              <a:rPr lang="nl-NL" i="1" dirty="0" smtClean="0">
                <a:latin typeface="Century Gothic" pitchFamily="34" charset="0"/>
              </a:rPr>
              <a:t>4 Aan den derden dag, toen hief Abraham zijn ogen op, en zag die plaats van verre.</a:t>
            </a:r>
          </a:p>
          <a:p>
            <a:pPr>
              <a:buNone/>
            </a:pPr>
            <a:r>
              <a:rPr lang="nl-NL" i="1" dirty="0" smtClean="0">
                <a:latin typeface="Century Gothic" pitchFamily="34" charset="0"/>
              </a:rPr>
              <a:t>5 En Abraham </a:t>
            </a:r>
            <a:r>
              <a:rPr lang="nl-NL" i="1" dirty="0" err="1" smtClean="0">
                <a:latin typeface="Century Gothic" pitchFamily="34" charset="0"/>
              </a:rPr>
              <a:t>zeide</a:t>
            </a:r>
            <a:r>
              <a:rPr lang="nl-NL" i="1" dirty="0" smtClean="0">
                <a:latin typeface="Century Gothic" pitchFamily="34" charset="0"/>
              </a:rPr>
              <a:t> tot zijn jongeren: Blijft gij hier met den ezel, en ik en de jongen zullen heengaan tot daar; als wij aangebeden zullen hebben, dan zullen wij tot u wederkeren.</a:t>
            </a:r>
          </a:p>
          <a:p>
            <a:pPr>
              <a:buNone/>
            </a:pPr>
            <a:r>
              <a:rPr lang="nl-NL" i="1" dirty="0" smtClean="0">
                <a:latin typeface="Century Gothic" pitchFamily="34" charset="0"/>
              </a:rPr>
              <a:t>6 En Abraham nam het hout des brandoffers, en legde het op </a:t>
            </a:r>
            <a:r>
              <a:rPr lang="nl-NL" i="1" dirty="0" err="1" smtClean="0">
                <a:latin typeface="Century Gothic" pitchFamily="34" charset="0"/>
              </a:rPr>
              <a:t>Izak</a:t>
            </a:r>
            <a:r>
              <a:rPr lang="nl-NL" i="1" dirty="0" smtClean="0">
                <a:latin typeface="Century Gothic" pitchFamily="34" charset="0"/>
              </a:rPr>
              <a:t>, zijn zoon; en hij nam het vuur en het mes in zijn hand, en zij beiden gingen samen.</a:t>
            </a:r>
          </a:p>
          <a:p>
            <a:pPr>
              <a:buNone/>
            </a:pPr>
            <a:endParaRPr lang="nl-NL"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0" y="0"/>
            <a:ext cx="9144000" cy="6858000"/>
          </a:xfrm>
        </p:spPr>
        <p:txBody>
          <a:bodyPr>
            <a:normAutofit fontScale="70000" lnSpcReduction="20000"/>
          </a:bodyPr>
          <a:lstStyle/>
          <a:p>
            <a:pPr>
              <a:buNone/>
            </a:pPr>
            <a:endParaRPr lang="nl-NL" dirty="0" smtClean="0"/>
          </a:p>
          <a:p>
            <a:pPr>
              <a:buNone/>
            </a:pPr>
            <a:r>
              <a:rPr lang="nl-NL" dirty="0" smtClean="0"/>
              <a:t>7 </a:t>
            </a:r>
            <a:r>
              <a:rPr lang="nl-NL" sz="3400" i="1" dirty="0" smtClean="0">
                <a:latin typeface="Century Gothic" pitchFamily="34" charset="0"/>
              </a:rPr>
              <a:t>Toen sprak </a:t>
            </a:r>
            <a:r>
              <a:rPr lang="nl-NL" sz="3400" i="1" dirty="0" err="1" smtClean="0">
                <a:latin typeface="Century Gothic" pitchFamily="34" charset="0"/>
              </a:rPr>
              <a:t>Izak</a:t>
            </a:r>
            <a:r>
              <a:rPr lang="nl-NL" sz="3400" i="1" dirty="0" smtClean="0">
                <a:latin typeface="Century Gothic" pitchFamily="34" charset="0"/>
              </a:rPr>
              <a:t> tot Abraham, zijn vader, en </a:t>
            </a:r>
            <a:r>
              <a:rPr lang="nl-NL" sz="3400" i="1" dirty="0" err="1" smtClean="0">
                <a:latin typeface="Century Gothic" pitchFamily="34" charset="0"/>
              </a:rPr>
              <a:t>zeide</a:t>
            </a:r>
            <a:r>
              <a:rPr lang="nl-NL" sz="3400" i="1" dirty="0" smtClean="0">
                <a:latin typeface="Century Gothic" pitchFamily="34" charset="0"/>
              </a:rPr>
              <a:t>: Mijn vader! En hij </a:t>
            </a:r>
            <a:r>
              <a:rPr lang="nl-NL" sz="3400" i="1" dirty="0" err="1" smtClean="0">
                <a:latin typeface="Century Gothic" pitchFamily="34" charset="0"/>
              </a:rPr>
              <a:t>zeide</a:t>
            </a:r>
            <a:r>
              <a:rPr lang="nl-NL" sz="3400" i="1" dirty="0" smtClean="0">
                <a:latin typeface="Century Gothic" pitchFamily="34" charset="0"/>
              </a:rPr>
              <a:t>: Zie, hier ben ik, mijn zoon! En hij </a:t>
            </a:r>
            <a:r>
              <a:rPr lang="nl-NL" sz="3400" i="1" dirty="0" err="1" smtClean="0">
                <a:latin typeface="Century Gothic" pitchFamily="34" charset="0"/>
              </a:rPr>
              <a:t>zeide</a:t>
            </a:r>
            <a:r>
              <a:rPr lang="nl-NL" sz="3400" i="1" dirty="0" smtClean="0">
                <a:latin typeface="Century Gothic" pitchFamily="34" charset="0"/>
              </a:rPr>
              <a:t>: Zie het vuur en het hout; maar waar is het lam tot het brandoffer?</a:t>
            </a:r>
          </a:p>
          <a:p>
            <a:pPr>
              <a:buNone/>
            </a:pPr>
            <a:r>
              <a:rPr lang="nl-NL" sz="3400" i="1" dirty="0" smtClean="0">
                <a:latin typeface="Century Gothic" pitchFamily="34" charset="0"/>
              </a:rPr>
              <a:t>8 En Abraham </a:t>
            </a:r>
            <a:r>
              <a:rPr lang="nl-NL" sz="3400" i="1" dirty="0" err="1" smtClean="0">
                <a:latin typeface="Century Gothic" pitchFamily="34" charset="0"/>
              </a:rPr>
              <a:t>zeide</a:t>
            </a:r>
            <a:r>
              <a:rPr lang="nl-NL" sz="3400" i="1" dirty="0" smtClean="0">
                <a:latin typeface="Century Gothic" pitchFamily="34" charset="0"/>
              </a:rPr>
              <a:t>: God zal </a:t>
            </a:r>
            <a:r>
              <a:rPr lang="nl-NL" sz="3400" i="1" dirty="0" err="1" smtClean="0">
                <a:latin typeface="Century Gothic" pitchFamily="34" charset="0"/>
              </a:rPr>
              <a:t>Zichzelven</a:t>
            </a:r>
            <a:r>
              <a:rPr lang="nl-NL" sz="3400" i="1" dirty="0" smtClean="0">
                <a:latin typeface="Century Gothic" pitchFamily="34" charset="0"/>
              </a:rPr>
              <a:t> een lam ten brandoffer voorzien, mijn zoon! Zo gingen zij beiden samen.</a:t>
            </a:r>
          </a:p>
          <a:p>
            <a:pPr>
              <a:buNone/>
            </a:pPr>
            <a:r>
              <a:rPr lang="nl-NL" sz="3400" i="1" dirty="0" smtClean="0">
                <a:latin typeface="Century Gothic" pitchFamily="34" charset="0"/>
              </a:rPr>
              <a:t>9 En zij kwamen ter plaatse, die hem God gezegd had; en Abraham bouwde aldaar een altaar, en hij schikte het hout, en bond zijn zoon </a:t>
            </a:r>
            <a:r>
              <a:rPr lang="nl-NL" sz="3400" i="1" dirty="0" err="1" smtClean="0">
                <a:latin typeface="Century Gothic" pitchFamily="34" charset="0"/>
              </a:rPr>
              <a:t>Izak</a:t>
            </a:r>
            <a:r>
              <a:rPr lang="nl-NL" sz="3400" i="1" dirty="0" smtClean="0">
                <a:latin typeface="Century Gothic" pitchFamily="34" charset="0"/>
              </a:rPr>
              <a:t>, en </a:t>
            </a:r>
            <a:r>
              <a:rPr lang="nl-NL" sz="3400" i="1" dirty="0" err="1" smtClean="0">
                <a:latin typeface="Century Gothic" pitchFamily="34" charset="0"/>
              </a:rPr>
              <a:t>leide</a:t>
            </a:r>
            <a:r>
              <a:rPr lang="nl-NL" sz="3400" i="1" dirty="0" smtClean="0">
                <a:latin typeface="Century Gothic" pitchFamily="34" charset="0"/>
              </a:rPr>
              <a:t> hem op het altaar boven op het hout.</a:t>
            </a:r>
          </a:p>
          <a:p>
            <a:pPr>
              <a:buNone/>
            </a:pPr>
            <a:endParaRPr lang="nl-NL" sz="3400" i="1" dirty="0" smtClean="0">
              <a:latin typeface="Century Gothic" pitchFamily="34" charset="0"/>
            </a:endParaRPr>
          </a:p>
          <a:p>
            <a:pPr>
              <a:buNone/>
            </a:pPr>
            <a:r>
              <a:rPr lang="nl-NL" sz="3400" i="1" dirty="0" smtClean="0">
                <a:latin typeface="Century Gothic" pitchFamily="34" charset="0"/>
              </a:rPr>
              <a:t>10 En Abraham strekte zijn hand uit, en nam het mes om zijn zoon te slachten.</a:t>
            </a:r>
          </a:p>
          <a:p>
            <a:pPr>
              <a:buNone/>
            </a:pPr>
            <a:r>
              <a:rPr lang="nl-NL" sz="3400" i="1" dirty="0" smtClean="0">
                <a:latin typeface="Century Gothic" pitchFamily="34" charset="0"/>
              </a:rPr>
              <a:t>11 Maar de Engel des HEEREN riep tot hem van den hemel, en </a:t>
            </a:r>
            <a:r>
              <a:rPr lang="nl-NL" sz="3400" i="1" dirty="0" err="1" smtClean="0">
                <a:latin typeface="Century Gothic" pitchFamily="34" charset="0"/>
              </a:rPr>
              <a:t>zeide</a:t>
            </a:r>
            <a:r>
              <a:rPr lang="nl-NL" sz="3400" i="1" dirty="0" smtClean="0">
                <a:latin typeface="Century Gothic" pitchFamily="34" charset="0"/>
              </a:rPr>
              <a:t>: Abraham, Abraham! En hij </a:t>
            </a:r>
            <a:r>
              <a:rPr lang="nl-NL" sz="3400" i="1" dirty="0" err="1" smtClean="0">
                <a:latin typeface="Century Gothic" pitchFamily="34" charset="0"/>
              </a:rPr>
              <a:t>zeide</a:t>
            </a:r>
            <a:r>
              <a:rPr lang="nl-NL" sz="3400" i="1" dirty="0" smtClean="0">
                <a:latin typeface="Century Gothic" pitchFamily="34" charset="0"/>
              </a:rPr>
              <a:t>: Zie, hier ben ik!</a:t>
            </a:r>
          </a:p>
          <a:p>
            <a:pPr>
              <a:buNone/>
            </a:pPr>
            <a:r>
              <a:rPr lang="nl-NL" sz="3400" i="1" dirty="0" smtClean="0">
                <a:latin typeface="Century Gothic" pitchFamily="34" charset="0"/>
              </a:rPr>
              <a:t>12 Toen </a:t>
            </a:r>
            <a:r>
              <a:rPr lang="nl-NL" sz="3400" i="1" dirty="0" err="1" smtClean="0">
                <a:latin typeface="Century Gothic" pitchFamily="34" charset="0"/>
              </a:rPr>
              <a:t>zeide</a:t>
            </a:r>
            <a:r>
              <a:rPr lang="nl-NL" sz="3400" i="1" dirty="0" smtClean="0">
                <a:latin typeface="Century Gothic" pitchFamily="34" charset="0"/>
              </a:rPr>
              <a:t> Hij: Strek uw hand niet uit aan den jongen, en doe hem niets! </a:t>
            </a:r>
            <a:r>
              <a:rPr lang="nl-NL" sz="3400" i="1" dirty="0" smtClean="0">
                <a:solidFill>
                  <a:srgbClr val="C00000"/>
                </a:solidFill>
                <a:latin typeface="Century Gothic" pitchFamily="34" charset="0"/>
              </a:rPr>
              <a:t>want nu weet Ik, dat gij God vrezende </a:t>
            </a:r>
            <a:r>
              <a:rPr lang="nl-NL" sz="3400" i="1" dirty="0" err="1" smtClean="0">
                <a:solidFill>
                  <a:srgbClr val="C00000"/>
                </a:solidFill>
                <a:latin typeface="Century Gothic" pitchFamily="34" charset="0"/>
              </a:rPr>
              <a:t>zijt</a:t>
            </a:r>
            <a:r>
              <a:rPr lang="nl-NL" sz="3400" i="1" dirty="0" smtClean="0">
                <a:latin typeface="Century Gothic" pitchFamily="34" charset="0"/>
              </a:rPr>
              <a:t>, en uw zoon, uw enige, van Mij niet hebt onthouden.</a:t>
            </a:r>
          </a:p>
          <a:p>
            <a:endParaRPr lang="nl-NL" sz="3400" i="1" dirty="0">
              <a:latin typeface="Century Gothic"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0" y="692696"/>
            <a:ext cx="8892480" cy="5904656"/>
          </a:xfrm>
        </p:spPr>
        <p:txBody>
          <a:bodyPr>
            <a:normAutofit fontScale="92500" lnSpcReduction="20000"/>
          </a:bodyPr>
          <a:lstStyle/>
          <a:p>
            <a:r>
              <a:rPr lang="nl-NL" i="1" dirty="0" smtClean="0">
                <a:solidFill>
                  <a:srgbClr val="C00000"/>
                </a:solidFill>
                <a:latin typeface="Century Gothic" pitchFamily="34" charset="0"/>
              </a:rPr>
              <a:t>De Vreze des </a:t>
            </a:r>
            <a:r>
              <a:rPr lang="nl-NL" i="1" dirty="0" err="1" smtClean="0">
                <a:solidFill>
                  <a:srgbClr val="C00000"/>
                </a:solidFill>
                <a:latin typeface="Century Gothic" pitchFamily="34" charset="0"/>
              </a:rPr>
              <a:t>Heeren</a:t>
            </a:r>
            <a:r>
              <a:rPr lang="nl-NL" i="1" dirty="0" smtClean="0">
                <a:solidFill>
                  <a:srgbClr val="C00000"/>
                </a:solidFill>
                <a:latin typeface="Century Gothic" pitchFamily="34" charset="0"/>
              </a:rPr>
              <a:t> is dus:</a:t>
            </a:r>
          </a:p>
          <a:p>
            <a:endParaRPr lang="nl-NL" i="1" dirty="0" smtClean="0">
              <a:solidFill>
                <a:srgbClr val="C00000"/>
              </a:solidFill>
              <a:latin typeface="Century Gothic" pitchFamily="34" charset="0"/>
            </a:endParaRPr>
          </a:p>
          <a:p>
            <a:r>
              <a:rPr lang="nl-NL" i="1" dirty="0" smtClean="0">
                <a:latin typeface="Century Gothic" pitchFamily="34" charset="0"/>
              </a:rPr>
              <a:t>Het kwade te haten.</a:t>
            </a:r>
          </a:p>
          <a:p>
            <a:endParaRPr lang="nl-NL" i="1" dirty="0" smtClean="0">
              <a:latin typeface="Century Gothic" pitchFamily="34" charset="0"/>
            </a:endParaRPr>
          </a:p>
          <a:p>
            <a:r>
              <a:rPr lang="nl-NL" i="1" dirty="0" smtClean="0">
                <a:latin typeface="Century Gothic" pitchFamily="34" charset="0"/>
              </a:rPr>
              <a:t>God boven alles stellen.</a:t>
            </a:r>
          </a:p>
          <a:p>
            <a:endParaRPr lang="nl-NL" i="1" dirty="0" smtClean="0">
              <a:latin typeface="Century Gothic" pitchFamily="34" charset="0"/>
            </a:endParaRPr>
          </a:p>
          <a:p>
            <a:r>
              <a:rPr lang="nl-NL" i="1" dirty="0" smtClean="0">
                <a:latin typeface="Century Gothic" pitchFamily="34" charset="0"/>
              </a:rPr>
              <a:t>Hem de eer geven die Hem Toekomt.</a:t>
            </a:r>
          </a:p>
          <a:p>
            <a:endParaRPr lang="nl-NL" i="1" dirty="0" smtClean="0">
              <a:latin typeface="Century Gothic" pitchFamily="34" charset="0"/>
            </a:endParaRPr>
          </a:p>
          <a:p>
            <a:r>
              <a:rPr lang="nl-NL" i="1" dirty="0" smtClean="0">
                <a:latin typeface="Century Gothic" pitchFamily="34" charset="0"/>
              </a:rPr>
              <a:t>God de Absolute nummer 1 in je Leven!</a:t>
            </a:r>
          </a:p>
          <a:p>
            <a:endParaRPr lang="nl-NL" i="1" dirty="0" smtClean="0">
              <a:latin typeface="Century Gothic" pitchFamily="34" charset="0"/>
            </a:endParaRPr>
          </a:p>
          <a:p>
            <a:r>
              <a:rPr lang="nl-NL" i="1" dirty="0" smtClean="0">
                <a:latin typeface="Century Gothic" pitchFamily="34" charset="0"/>
              </a:rPr>
              <a:t>Weten hoe nietig en klein wij zijn en weten </a:t>
            </a:r>
          </a:p>
          <a:p>
            <a:pPr>
              <a:buNone/>
            </a:pPr>
            <a:r>
              <a:rPr lang="nl-NL" i="1" dirty="0" smtClean="0">
                <a:latin typeface="Century Gothic" pitchFamily="34" charset="0"/>
              </a:rPr>
              <a:t>   hoe Groot en oneindig machtig en heerlijk God is.</a:t>
            </a:r>
            <a:endParaRPr lang="nl-NL" i="1" dirty="0">
              <a:latin typeface="Century Gothic"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bg1">
              <a:lumMod val="75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nl-NL" sz="3600" dirty="0" smtClean="0">
                <a:solidFill>
                  <a:srgbClr val="C00000"/>
                </a:solidFill>
                <a:latin typeface="Century Gothic" pitchFamily="34" charset="0"/>
              </a:rPr>
              <a:t>Het steeds terugkerende aspect van de Vreze des </a:t>
            </a:r>
            <a:r>
              <a:rPr lang="nl-NL" sz="3600" dirty="0" err="1" smtClean="0">
                <a:solidFill>
                  <a:srgbClr val="C00000"/>
                </a:solidFill>
                <a:latin typeface="Century Gothic" pitchFamily="34" charset="0"/>
              </a:rPr>
              <a:t>Heeren</a:t>
            </a:r>
            <a:endParaRPr lang="nl-NL" sz="3600" dirty="0">
              <a:solidFill>
                <a:srgbClr val="C00000"/>
              </a:solidFill>
              <a:latin typeface="Century Gothic" pitchFamily="34" charset="0"/>
            </a:endParaRPr>
          </a:p>
        </p:txBody>
      </p:sp>
      <p:sp>
        <p:nvSpPr>
          <p:cNvPr id="3" name="Tijdelijke aanduiding voor inhoud 2"/>
          <p:cNvSpPr>
            <a:spLocks noGrp="1"/>
          </p:cNvSpPr>
          <p:nvPr>
            <p:ph idx="1"/>
          </p:nvPr>
        </p:nvSpPr>
        <p:spPr>
          <a:xfrm>
            <a:off x="0" y="1600200"/>
            <a:ext cx="9144000" cy="5257800"/>
          </a:xfrm>
          <a:ln>
            <a:prstDash val="solid"/>
          </a:ln>
        </p:spPr>
        <p:style>
          <a:lnRef idx="1">
            <a:schemeClr val="dk1"/>
          </a:lnRef>
          <a:fillRef idx="2">
            <a:schemeClr val="dk1"/>
          </a:fillRef>
          <a:effectRef idx="1">
            <a:schemeClr val="dk1"/>
          </a:effectRef>
          <a:fontRef idx="minor">
            <a:schemeClr val="dk1"/>
          </a:fontRef>
        </p:style>
        <p:txBody>
          <a:bodyPr>
            <a:normAutofit fontScale="85000" lnSpcReduction="10000"/>
          </a:bodyPr>
          <a:lstStyle/>
          <a:p>
            <a:pPr>
              <a:buNone/>
            </a:pPr>
            <a:r>
              <a:rPr lang="nl-NL" sz="2600" i="1" dirty="0" smtClean="0">
                <a:latin typeface="Century Gothic" pitchFamily="34" charset="0"/>
              </a:rPr>
              <a:t>Door goedertierenheid en trouw wordt de misdaad verzoend; en </a:t>
            </a:r>
            <a:r>
              <a:rPr lang="nl-NL" sz="2600" i="1" dirty="0" smtClean="0">
                <a:solidFill>
                  <a:srgbClr val="C00000"/>
                </a:solidFill>
                <a:latin typeface="Century Gothic" pitchFamily="34" charset="0"/>
              </a:rPr>
              <a:t>door de vreze des HEEREN wijkt men af van het kwade.</a:t>
            </a:r>
          </a:p>
          <a:p>
            <a:pPr>
              <a:buNone/>
            </a:pPr>
            <a:r>
              <a:rPr lang="nl-NL" sz="3000" i="1" dirty="0" smtClean="0">
                <a:latin typeface="Century Gothic" pitchFamily="34" charset="0"/>
              </a:rPr>
              <a:t>(</a:t>
            </a:r>
            <a:r>
              <a:rPr lang="nl-NL" sz="2200" i="1" dirty="0" smtClean="0">
                <a:latin typeface="Century Gothic" pitchFamily="34" charset="0"/>
              </a:rPr>
              <a:t>Spreuken 16:6  / Daniël 4:27)</a:t>
            </a:r>
          </a:p>
          <a:p>
            <a:pPr>
              <a:buNone/>
            </a:pPr>
            <a:endParaRPr lang="nl-NL" sz="2200" i="1" dirty="0" smtClean="0">
              <a:latin typeface="Century Gothic" pitchFamily="34" charset="0"/>
            </a:endParaRPr>
          </a:p>
          <a:p>
            <a:pPr>
              <a:buNone/>
            </a:pPr>
            <a:endParaRPr lang="nl-NL" sz="2600" i="1" dirty="0" smtClean="0">
              <a:solidFill>
                <a:srgbClr val="C00000"/>
              </a:solidFill>
              <a:latin typeface="Century Gothic"/>
              <a:ea typeface="Calibri"/>
              <a:cs typeface="Times New Roman"/>
            </a:endParaRPr>
          </a:p>
          <a:p>
            <a:pPr>
              <a:buNone/>
            </a:pPr>
            <a:endParaRPr lang="nl-NL" sz="2600" i="1" dirty="0" smtClean="0">
              <a:solidFill>
                <a:srgbClr val="C00000"/>
              </a:solidFill>
              <a:latin typeface="Century Gothic"/>
              <a:ea typeface="Calibri"/>
              <a:cs typeface="Times New Roman"/>
            </a:endParaRPr>
          </a:p>
          <a:p>
            <a:pPr>
              <a:buNone/>
            </a:pPr>
            <a:endParaRPr lang="nl-NL" sz="2600" i="1" dirty="0" smtClean="0">
              <a:solidFill>
                <a:srgbClr val="C00000"/>
              </a:solidFill>
              <a:latin typeface="Century Gothic"/>
              <a:ea typeface="Calibri"/>
              <a:cs typeface="Times New Roman"/>
            </a:endParaRPr>
          </a:p>
          <a:p>
            <a:pPr>
              <a:buNone/>
            </a:pPr>
            <a:endParaRPr lang="nl-NL" sz="2600" i="1" dirty="0" smtClean="0">
              <a:solidFill>
                <a:srgbClr val="C00000"/>
              </a:solidFill>
              <a:latin typeface="Century Gothic"/>
              <a:ea typeface="Calibri"/>
              <a:cs typeface="Times New Roman"/>
            </a:endParaRPr>
          </a:p>
          <a:p>
            <a:pPr>
              <a:buNone/>
            </a:pPr>
            <a:r>
              <a:rPr lang="nl-NL" sz="2600" i="1" dirty="0" smtClean="0">
                <a:solidFill>
                  <a:srgbClr val="C00000"/>
                </a:solidFill>
                <a:latin typeface="Century Gothic"/>
                <a:ea typeface="Calibri"/>
                <a:cs typeface="Times New Roman"/>
              </a:rPr>
              <a:t>De vreze des HEEREN is het kwade te haten</a:t>
            </a:r>
            <a:r>
              <a:rPr lang="nl-NL" sz="2600" i="1" dirty="0" smtClean="0">
                <a:latin typeface="Century Gothic"/>
                <a:ea typeface="Calibri"/>
                <a:cs typeface="Times New Roman"/>
              </a:rPr>
              <a:t> hoogmoed, trots en de verkeerde weg</a:t>
            </a:r>
            <a:r>
              <a:rPr lang="nl-NL" sz="2600" i="1" dirty="0" smtClean="0">
                <a:ea typeface="Calibri"/>
                <a:cs typeface="Times New Roman"/>
              </a:rPr>
              <a:t> </a:t>
            </a:r>
            <a:r>
              <a:rPr lang="nl-NL" sz="2600" i="1" dirty="0" smtClean="0">
                <a:latin typeface="Century Gothic"/>
                <a:ea typeface="Calibri"/>
                <a:cs typeface="Times New Roman"/>
              </a:rPr>
              <a:t>en een mond vol verderfelijke dingen haat Ik.     </a:t>
            </a:r>
            <a:r>
              <a:rPr lang="nl-NL" sz="2200" i="1" dirty="0" smtClean="0">
                <a:latin typeface="Century Gothic"/>
                <a:ea typeface="Calibri"/>
                <a:cs typeface="Times New Roman"/>
              </a:rPr>
              <a:t>(Spreuken 8:13)</a:t>
            </a:r>
          </a:p>
          <a:p>
            <a:pPr>
              <a:buNone/>
            </a:pPr>
            <a:endParaRPr lang="nl-NL" sz="2200" i="1" dirty="0" smtClean="0">
              <a:latin typeface="Century Gothic"/>
              <a:ea typeface="Calibri"/>
              <a:cs typeface="Times New Roman"/>
            </a:endParaRPr>
          </a:p>
          <a:p>
            <a:pPr>
              <a:buNone/>
            </a:pPr>
            <a:r>
              <a:rPr lang="nl-NL" sz="2600" i="1" dirty="0" smtClean="0">
                <a:latin typeface="Century Gothic" pitchFamily="34" charset="0"/>
              </a:rPr>
              <a:t>Maar tot den mens heeft Hij gezegd: Zie, de vreze des HEEREN is de wijsheid, </a:t>
            </a:r>
            <a:r>
              <a:rPr lang="nl-NL" sz="2600" i="1" dirty="0" smtClean="0">
                <a:solidFill>
                  <a:srgbClr val="C00000"/>
                </a:solidFill>
                <a:latin typeface="Century Gothic" pitchFamily="34" charset="0"/>
              </a:rPr>
              <a:t>en van het kwade te wijken is het verstand.</a:t>
            </a:r>
            <a:endParaRPr lang="nl-NL" sz="2200" i="1" dirty="0" smtClean="0">
              <a:latin typeface="Century Gothic" pitchFamily="34" charset="0"/>
              <a:ea typeface="Calibri"/>
              <a:cs typeface="Times New Roman"/>
            </a:endParaRPr>
          </a:p>
          <a:p>
            <a:pPr>
              <a:buNone/>
            </a:pPr>
            <a:r>
              <a:rPr lang="nl-NL" sz="2200" i="1" dirty="0" smtClean="0">
                <a:latin typeface="Century Gothic" pitchFamily="34" charset="0"/>
                <a:ea typeface="Calibri"/>
                <a:cs typeface="Times New Roman"/>
              </a:rPr>
              <a:t>(Job 28:28)</a:t>
            </a:r>
          </a:p>
          <a:p>
            <a:pPr>
              <a:buNone/>
            </a:pPr>
            <a:endParaRPr lang="nl-NL" sz="1800" i="1" dirty="0" smtClean="0">
              <a:latin typeface="Century Gothic" pitchFamily="34" charset="0"/>
            </a:endParaRPr>
          </a:p>
          <a:p>
            <a:pPr>
              <a:buNone/>
            </a:pPr>
            <a:endParaRPr lang="nl-NL" sz="1800" i="1" dirty="0" smtClean="0">
              <a:latin typeface="Century Gothic" pitchFamily="34" charset="0"/>
            </a:endParaRPr>
          </a:p>
          <a:p>
            <a:pPr>
              <a:buNone/>
            </a:pPr>
            <a:endParaRPr lang="nl-NL" sz="2400" i="1" dirty="0">
              <a:latin typeface="Century Gothic" pitchFamily="34" charset="0"/>
            </a:endParaRPr>
          </a:p>
        </p:txBody>
      </p:sp>
      <p:pic>
        <p:nvPicPr>
          <p:cNvPr id="4" name="Afbeelding 3" descr="on-target-dart-board-bullseye.jpg"/>
          <p:cNvPicPr>
            <a:picLocks noChangeAspect="1"/>
          </p:cNvPicPr>
          <p:nvPr/>
        </p:nvPicPr>
        <p:blipFill>
          <a:blip r:embed="rId2" cstate="print"/>
          <a:stretch>
            <a:fillRect/>
          </a:stretch>
        </p:blipFill>
        <p:spPr>
          <a:xfrm>
            <a:off x="3635896" y="2204864"/>
            <a:ext cx="5184576" cy="2016224"/>
          </a:xfrm>
          <a:prstGeom prst="rect">
            <a:avLst/>
          </a:prstGeom>
          <a:effectLst>
            <a:softEdge rad="635000"/>
          </a:effectLst>
        </p:spPr>
      </p:pic>
      <p:sp>
        <p:nvSpPr>
          <p:cNvPr id="5" name="Afgeronde rechthoek 4"/>
          <p:cNvSpPr/>
          <p:nvPr/>
        </p:nvSpPr>
        <p:spPr>
          <a:xfrm>
            <a:off x="0" y="2996952"/>
            <a:ext cx="3779912" cy="100811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nl-NL" i="1" dirty="0" smtClean="0">
                <a:latin typeface="Century Gothic" pitchFamily="34" charset="0"/>
              </a:rPr>
              <a:t>dat </a:t>
            </a:r>
            <a:r>
              <a:rPr lang="nl-NL" i="1" dirty="0" smtClean="0">
                <a:solidFill>
                  <a:srgbClr val="C00000"/>
                </a:solidFill>
                <a:latin typeface="Century Gothic" pitchFamily="34" charset="0"/>
              </a:rPr>
              <a:t>er vreze voor Hem</a:t>
            </a:r>
            <a:r>
              <a:rPr lang="nl-NL" b="1" i="1" dirty="0" smtClean="0">
                <a:solidFill>
                  <a:srgbClr val="C00000"/>
                </a:solidFill>
                <a:latin typeface="Century Gothic" pitchFamily="34" charset="0"/>
              </a:rPr>
              <a:t> </a:t>
            </a:r>
            <a:r>
              <a:rPr lang="nl-NL" i="1" dirty="0" smtClean="0">
                <a:latin typeface="Century Gothic" pitchFamily="34" charset="0"/>
              </a:rPr>
              <a:t>zal wezen op uw aanschijn, zodat ge niet zondigt! (ex 20:20)</a:t>
            </a:r>
            <a:endParaRPr lang="nl-NL"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188640"/>
            <a:ext cx="8229600" cy="1228998"/>
          </a:xfrm>
          <a:solidFill>
            <a:schemeClr val="bg1">
              <a:lumMod val="75000"/>
            </a:schemeClr>
          </a:solidFill>
        </p:spPr>
        <p:style>
          <a:lnRef idx="2">
            <a:schemeClr val="accent1"/>
          </a:lnRef>
          <a:fillRef idx="1">
            <a:schemeClr val="lt1"/>
          </a:fillRef>
          <a:effectRef idx="0">
            <a:schemeClr val="accent1"/>
          </a:effectRef>
          <a:fontRef idx="minor">
            <a:schemeClr val="dk1"/>
          </a:fontRef>
        </p:style>
        <p:txBody>
          <a:bodyPr>
            <a:normAutofit fontScale="90000"/>
          </a:bodyPr>
          <a:lstStyle/>
          <a:p>
            <a:r>
              <a:rPr lang="nl-NL" dirty="0" smtClean="0">
                <a:solidFill>
                  <a:srgbClr val="C00000"/>
                </a:solidFill>
                <a:latin typeface="Century Gothic" pitchFamily="34" charset="0"/>
              </a:rPr>
              <a:t>Beloften voor de Godvrezende gelovige. </a:t>
            </a:r>
            <a:r>
              <a:rPr lang="nl-NL" sz="2400" dirty="0" smtClean="0">
                <a:solidFill>
                  <a:srgbClr val="C00000"/>
                </a:solidFill>
                <a:latin typeface="Century Gothic" pitchFamily="34" charset="0"/>
              </a:rPr>
              <a:t>(slechts een kleine greep)</a:t>
            </a:r>
            <a:endParaRPr lang="nl-NL" dirty="0">
              <a:solidFill>
                <a:srgbClr val="C00000"/>
              </a:solidFill>
              <a:latin typeface="Century Gothic" pitchFamily="34" charset="0"/>
            </a:endParaRPr>
          </a:p>
        </p:txBody>
      </p:sp>
      <p:sp>
        <p:nvSpPr>
          <p:cNvPr id="3" name="Tijdelijke aanduiding voor inhoud 2"/>
          <p:cNvSpPr>
            <a:spLocks noGrp="1"/>
          </p:cNvSpPr>
          <p:nvPr>
            <p:ph idx="1"/>
          </p:nvPr>
        </p:nvSpPr>
        <p:spPr>
          <a:xfrm>
            <a:off x="179512" y="1600200"/>
            <a:ext cx="8784976" cy="5257800"/>
          </a:xfrm>
        </p:spPr>
        <p:style>
          <a:lnRef idx="1">
            <a:schemeClr val="dk1"/>
          </a:lnRef>
          <a:fillRef idx="2">
            <a:schemeClr val="dk1"/>
          </a:fillRef>
          <a:effectRef idx="1">
            <a:schemeClr val="dk1"/>
          </a:effectRef>
          <a:fontRef idx="minor">
            <a:schemeClr val="dk1"/>
          </a:fontRef>
        </p:style>
        <p:txBody>
          <a:bodyPr>
            <a:normAutofit lnSpcReduction="10000"/>
          </a:bodyPr>
          <a:lstStyle/>
          <a:p>
            <a:pPr>
              <a:buFont typeface="Wingdings" pitchFamily="2" charset="2"/>
              <a:buChar char="§"/>
            </a:pPr>
            <a:r>
              <a:rPr lang="nl-NL" sz="2400" dirty="0" smtClean="0">
                <a:latin typeface="Century Gothic" pitchFamily="34" charset="0"/>
              </a:rPr>
              <a:t>Job 28:12-28     ( Onschatbare Goddelijke Wijsheid)</a:t>
            </a:r>
          </a:p>
          <a:p>
            <a:pPr>
              <a:buFont typeface="Wingdings" pitchFamily="2" charset="2"/>
              <a:buChar char="§"/>
            </a:pPr>
            <a:r>
              <a:rPr lang="nl-NL" sz="2400" dirty="0" smtClean="0">
                <a:latin typeface="Century Gothic" pitchFamily="34" charset="0"/>
              </a:rPr>
              <a:t>Spreuken 2       (de kennis van God vinden!)</a:t>
            </a:r>
          </a:p>
          <a:p>
            <a:pPr>
              <a:buFont typeface="Wingdings" pitchFamily="2" charset="2"/>
              <a:buChar char="§"/>
            </a:pPr>
            <a:r>
              <a:rPr lang="nl-NL" sz="2400" dirty="0" smtClean="0">
                <a:latin typeface="Century Gothic" pitchFamily="34" charset="0"/>
              </a:rPr>
              <a:t>Spreuken 14:26   ( Zeer sterk geloof, vaste zekerheid)</a:t>
            </a:r>
          </a:p>
          <a:p>
            <a:pPr>
              <a:buFont typeface="Wingdings" pitchFamily="2" charset="2"/>
              <a:buChar char="§"/>
            </a:pPr>
            <a:r>
              <a:rPr lang="nl-NL" sz="2400" dirty="0" smtClean="0">
                <a:latin typeface="Century Gothic" pitchFamily="34" charset="0"/>
              </a:rPr>
              <a:t>Spreuken 22:4               (Rijkdom, Eer &amp; Leven)</a:t>
            </a:r>
          </a:p>
          <a:p>
            <a:pPr>
              <a:buFont typeface="Wingdings" pitchFamily="2" charset="2"/>
              <a:buChar char="§"/>
            </a:pPr>
            <a:r>
              <a:rPr lang="nl-NL" sz="2400" dirty="0" err="1" smtClean="0">
                <a:latin typeface="Century Gothic" pitchFamily="34" charset="0"/>
              </a:rPr>
              <a:t>Maleachi</a:t>
            </a:r>
            <a:r>
              <a:rPr lang="nl-NL" sz="2400" dirty="0" smtClean="0">
                <a:latin typeface="Century Gothic" pitchFamily="34" charset="0"/>
              </a:rPr>
              <a:t> 3:16      (Een gedenkboek in de Hemel)</a:t>
            </a:r>
          </a:p>
          <a:p>
            <a:pPr>
              <a:buFont typeface="Wingdings" pitchFamily="2" charset="2"/>
              <a:buChar char="§"/>
            </a:pPr>
            <a:r>
              <a:rPr lang="nl-NL" sz="2400" dirty="0" smtClean="0">
                <a:latin typeface="Century Gothic" pitchFamily="34" charset="0"/>
              </a:rPr>
              <a:t>Psalm 31:20                (Een onschatbare erfenis)</a:t>
            </a:r>
          </a:p>
          <a:p>
            <a:pPr>
              <a:buFont typeface="Wingdings" pitchFamily="2" charset="2"/>
              <a:buChar char="§"/>
            </a:pPr>
            <a:r>
              <a:rPr lang="nl-NL" sz="2400" dirty="0" smtClean="0">
                <a:latin typeface="Century Gothic" pitchFamily="34" charset="0"/>
              </a:rPr>
              <a:t>Psalm 25:14 (De geheimen van God worden gegeven)</a:t>
            </a:r>
          </a:p>
          <a:p>
            <a:pPr>
              <a:buFont typeface="Wingdings" pitchFamily="2" charset="2"/>
              <a:buChar char="§"/>
            </a:pPr>
            <a:r>
              <a:rPr lang="nl-NL" sz="2400" dirty="0" smtClean="0">
                <a:latin typeface="Century Gothic" pitchFamily="34" charset="0"/>
              </a:rPr>
              <a:t>Spreuken 23:17-18   (Onverwachte gunst &amp; Beloning)</a:t>
            </a:r>
          </a:p>
          <a:p>
            <a:pPr>
              <a:buFont typeface="Wingdings" pitchFamily="2" charset="2"/>
              <a:buChar char="§"/>
            </a:pPr>
            <a:r>
              <a:rPr lang="nl-NL" sz="2400" dirty="0" err="1" smtClean="0">
                <a:latin typeface="Century Gothic" pitchFamily="34" charset="0"/>
              </a:rPr>
              <a:t>Jesaja</a:t>
            </a:r>
            <a:r>
              <a:rPr lang="nl-NL" sz="2400" dirty="0" smtClean="0">
                <a:latin typeface="Century Gothic" pitchFamily="34" charset="0"/>
              </a:rPr>
              <a:t> 58    (Gods licht, tegenwoordigheid &amp; gezag!)</a:t>
            </a:r>
          </a:p>
          <a:p>
            <a:pPr>
              <a:buFont typeface="Wingdings" pitchFamily="2" charset="2"/>
              <a:buChar char="§"/>
            </a:pPr>
            <a:r>
              <a:rPr lang="nl-NL" sz="2400" dirty="0" err="1" smtClean="0">
                <a:latin typeface="Century Gothic" pitchFamily="34" charset="0"/>
              </a:rPr>
              <a:t>Speuken</a:t>
            </a:r>
            <a:r>
              <a:rPr lang="nl-NL" sz="2400" dirty="0" smtClean="0">
                <a:latin typeface="Century Gothic" pitchFamily="34" charset="0"/>
              </a:rPr>
              <a:t> 8  (Kiek zelf maar!;.&gt;)</a:t>
            </a:r>
          </a:p>
          <a:p>
            <a:pPr>
              <a:buFont typeface="Wingdings" pitchFamily="2" charset="2"/>
              <a:buChar char="§"/>
            </a:pPr>
            <a:r>
              <a:rPr lang="nl-NL" sz="2400" dirty="0" smtClean="0">
                <a:latin typeface="Century Gothic" pitchFamily="34" charset="0"/>
              </a:rPr>
              <a:t>Psalm 34  :8-10 *  (Gods Nabijheid, Geen gebrek!)</a:t>
            </a:r>
          </a:p>
          <a:p>
            <a:pPr>
              <a:buFont typeface="Wingdings" pitchFamily="2" charset="2"/>
              <a:buChar char="§"/>
            </a:pPr>
            <a:r>
              <a:rPr lang="nl-NL" sz="2400" dirty="0" smtClean="0">
                <a:latin typeface="Century Gothic" pitchFamily="34" charset="0"/>
              </a:rPr>
              <a:t>2 Cor 7:1  (Perfecte Heiligheid en Volmaking)</a:t>
            </a:r>
          </a:p>
          <a:p>
            <a:pPr>
              <a:buFont typeface="Wingdings" pitchFamily="2" charset="2"/>
              <a:buChar char="§"/>
            </a:pPr>
            <a:endParaRPr lang="nl-NL" sz="2400" dirty="0" smtClean="0">
              <a:latin typeface="Century Gothic" pitchFamily="34" charset="0"/>
            </a:endParaRPr>
          </a:p>
          <a:p>
            <a:pPr>
              <a:buFont typeface="Wingdings" pitchFamily="2" charset="2"/>
              <a:buChar char="§"/>
            </a:pPr>
            <a:endParaRPr lang="nl-NL" sz="2400" dirty="0" smtClean="0">
              <a:latin typeface="Century Gothic" pitchFamily="34" charset="0"/>
            </a:endParaRPr>
          </a:p>
          <a:p>
            <a:pPr>
              <a:buFont typeface="Wingdings" pitchFamily="2" charset="2"/>
              <a:buChar char="§"/>
            </a:pPr>
            <a:endParaRPr lang="nl-NL" sz="2400" dirty="0">
              <a:latin typeface="Century Gothic"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0" y="1484784"/>
            <a:ext cx="9144000" cy="4581128"/>
          </a:xfrm>
        </p:spPr>
        <p:txBody>
          <a:bodyPr>
            <a:noAutofit/>
          </a:bodyPr>
          <a:lstStyle/>
          <a:p>
            <a:pPr>
              <a:buNone/>
            </a:pPr>
            <a:endParaRPr lang="nl-NL" sz="2400" i="1" dirty="0" smtClean="0">
              <a:latin typeface="Century Gothic" pitchFamily="34" charset="0"/>
            </a:endParaRPr>
          </a:p>
          <a:p>
            <a:pPr>
              <a:buNone/>
            </a:pPr>
            <a:endParaRPr lang="nl-NL" sz="2400" i="1" dirty="0" smtClean="0">
              <a:latin typeface="Century Gothic" pitchFamily="34" charset="0"/>
            </a:endParaRPr>
          </a:p>
          <a:p>
            <a:pPr>
              <a:buNone/>
            </a:pPr>
            <a:endParaRPr lang="nl-NL" sz="2400" i="1" dirty="0" smtClean="0">
              <a:latin typeface="Century Gothic" pitchFamily="34" charset="0"/>
            </a:endParaRPr>
          </a:p>
          <a:p>
            <a:pPr>
              <a:buNone/>
            </a:pPr>
            <a:endParaRPr lang="nl-NL" sz="2400" i="1" dirty="0" smtClean="0">
              <a:latin typeface="Century Gothic" pitchFamily="34" charset="0"/>
            </a:endParaRPr>
          </a:p>
          <a:p>
            <a:pPr>
              <a:buNone/>
            </a:pPr>
            <a:endParaRPr lang="nl-NL" sz="2400" i="1" dirty="0" smtClean="0">
              <a:latin typeface="Century Gothic" pitchFamily="34" charset="0"/>
            </a:endParaRPr>
          </a:p>
          <a:p>
            <a:pPr>
              <a:buNone/>
            </a:pPr>
            <a:endParaRPr lang="nl-NL" sz="2400" i="1" dirty="0" smtClean="0">
              <a:latin typeface="Century Gothic" pitchFamily="34" charset="0"/>
            </a:endParaRPr>
          </a:p>
          <a:p>
            <a:pPr>
              <a:buNone/>
            </a:pPr>
            <a:r>
              <a:rPr lang="nl-NL" sz="2400" i="1" dirty="0" smtClean="0">
                <a:latin typeface="Century Gothic" pitchFamily="34" charset="0"/>
              </a:rPr>
              <a:t>12 Maar de wijsheid, van waar zal zij gevonden worden? En waar is de plaats des </a:t>
            </a:r>
            <a:r>
              <a:rPr lang="nl-NL" sz="2400" i="1" dirty="0" err="1" smtClean="0">
                <a:latin typeface="Century Gothic" pitchFamily="34" charset="0"/>
              </a:rPr>
              <a:t>verstands</a:t>
            </a:r>
            <a:r>
              <a:rPr lang="nl-NL" sz="2400" i="1" dirty="0" smtClean="0">
                <a:latin typeface="Century Gothic" pitchFamily="34" charset="0"/>
              </a:rPr>
              <a:t>?</a:t>
            </a:r>
          </a:p>
          <a:p>
            <a:pPr>
              <a:buNone/>
            </a:pPr>
            <a:endParaRPr lang="nl-NL" sz="2400" i="1" dirty="0" smtClean="0">
              <a:latin typeface="Century Gothic" pitchFamily="34" charset="0"/>
            </a:endParaRPr>
          </a:p>
          <a:p>
            <a:pPr>
              <a:buNone/>
            </a:pPr>
            <a:r>
              <a:rPr lang="nl-NL" sz="2400" i="1" dirty="0" smtClean="0">
                <a:latin typeface="Century Gothic" pitchFamily="34" charset="0"/>
              </a:rPr>
              <a:t>13 De mens weet haar waarde niet, en zij wordt niet gevonden in het land der levenden.</a:t>
            </a:r>
          </a:p>
          <a:p>
            <a:pPr>
              <a:buNone/>
            </a:pPr>
            <a:endParaRPr lang="nl-NL" sz="2400" i="1" dirty="0" smtClean="0">
              <a:latin typeface="Century Gothic" pitchFamily="34" charset="0"/>
            </a:endParaRPr>
          </a:p>
          <a:p>
            <a:pPr>
              <a:buNone/>
            </a:pPr>
            <a:r>
              <a:rPr lang="nl-NL" sz="2400" i="1" dirty="0" smtClean="0">
                <a:latin typeface="Century Gothic" pitchFamily="34" charset="0"/>
              </a:rPr>
              <a:t/>
            </a:r>
            <a:br>
              <a:rPr lang="nl-NL" sz="2400" i="1" dirty="0" smtClean="0">
                <a:latin typeface="Century Gothic" pitchFamily="34" charset="0"/>
              </a:rPr>
            </a:br>
            <a:endParaRPr lang="nl-NL" sz="2400" i="1" dirty="0">
              <a:latin typeface="Century Gothic" pitchFamily="34" charset="0"/>
            </a:endParaRPr>
          </a:p>
        </p:txBody>
      </p:sp>
      <p:sp>
        <p:nvSpPr>
          <p:cNvPr id="5" name="Rechthoek 4"/>
          <p:cNvSpPr/>
          <p:nvPr/>
        </p:nvSpPr>
        <p:spPr>
          <a:xfrm>
            <a:off x="1691680" y="3284984"/>
            <a:ext cx="5904656" cy="576064"/>
          </a:xfrm>
          <a:prstGeom prst="rect">
            <a:avLst/>
          </a:prstGeom>
          <a:solidFill>
            <a:schemeClr val="bg1">
              <a:lumMod val="75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nl-NL" sz="3600" dirty="0" smtClean="0">
                <a:solidFill>
                  <a:srgbClr val="C00000"/>
                </a:solidFill>
                <a:latin typeface="Century Gothic" pitchFamily="34" charset="0"/>
              </a:rPr>
              <a:t>Job 28:12-28</a:t>
            </a:r>
            <a:endParaRPr lang="nl-NL" sz="3600" dirty="0">
              <a:solidFill>
                <a:srgbClr val="C00000"/>
              </a:solidFill>
              <a:latin typeface="Century Gothic" pitchFamily="34" charset="0"/>
            </a:endParaRPr>
          </a:p>
        </p:txBody>
      </p:sp>
      <p:sp>
        <p:nvSpPr>
          <p:cNvPr id="6" name="Ovaal 5"/>
          <p:cNvSpPr/>
          <p:nvPr/>
        </p:nvSpPr>
        <p:spPr>
          <a:xfrm>
            <a:off x="827584" y="260648"/>
            <a:ext cx="7344816" cy="2376264"/>
          </a:xfrm>
          <a:prstGeom prst="ellipse">
            <a:avLst/>
          </a:prstGeom>
        </p:spPr>
        <p:style>
          <a:lnRef idx="3">
            <a:schemeClr val="lt1"/>
          </a:lnRef>
          <a:fillRef idx="1">
            <a:schemeClr val="dk1"/>
          </a:fillRef>
          <a:effectRef idx="1">
            <a:schemeClr val="dk1"/>
          </a:effectRef>
          <a:fontRef idx="minor">
            <a:schemeClr val="lt1"/>
          </a:fontRef>
        </p:style>
        <p:txBody>
          <a:bodyPr rtlCol="0" anchor="ctr"/>
          <a:lstStyle/>
          <a:p>
            <a:pPr algn="ctr"/>
            <a:r>
              <a:rPr lang="nl-NL" sz="2800" dirty="0" smtClean="0">
                <a:solidFill>
                  <a:srgbClr val="C00000"/>
                </a:solidFill>
                <a:latin typeface="Century Gothic" pitchFamily="34" charset="0"/>
              </a:rPr>
              <a:t>Want wijsheid is beter dan robijnen, en </a:t>
            </a:r>
            <a:r>
              <a:rPr lang="nl-NL" sz="2800" dirty="0" smtClean="0">
                <a:solidFill>
                  <a:schemeClr val="bg1"/>
                </a:solidFill>
                <a:latin typeface="Century Gothic" pitchFamily="34" charset="0"/>
              </a:rPr>
              <a:t>al</a:t>
            </a:r>
            <a:r>
              <a:rPr lang="nl-NL" sz="2800" dirty="0" smtClean="0">
                <a:solidFill>
                  <a:srgbClr val="C00000"/>
                </a:solidFill>
                <a:latin typeface="Century Gothic" pitchFamily="34" charset="0"/>
              </a:rPr>
              <a:t> wat men begeren mag, is met haar </a:t>
            </a:r>
            <a:r>
              <a:rPr lang="nl-NL" sz="2800" dirty="0" smtClean="0">
                <a:solidFill>
                  <a:schemeClr val="bg1"/>
                </a:solidFill>
                <a:latin typeface="Century Gothic" pitchFamily="34" charset="0"/>
              </a:rPr>
              <a:t>niet</a:t>
            </a:r>
            <a:r>
              <a:rPr lang="nl-NL" sz="2800" dirty="0" smtClean="0">
                <a:solidFill>
                  <a:srgbClr val="C00000"/>
                </a:solidFill>
                <a:latin typeface="Century Gothic" pitchFamily="34" charset="0"/>
              </a:rPr>
              <a:t> te vergelijken</a:t>
            </a:r>
            <a:endParaRPr lang="nl-NL" sz="2800" dirty="0">
              <a:solidFill>
                <a:srgbClr val="C00000"/>
              </a:solidFill>
              <a:latin typeface="Century Gothic" pitchFamily="34" charset="0"/>
            </a:endParaRPr>
          </a:p>
        </p:txBody>
      </p:sp>
      <p:sp>
        <p:nvSpPr>
          <p:cNvPr id="7" name="5-puntige ster 6"/>
          <p:cNvSpPr/>
          <p:nvPr/>
        </p:nvSpPr>
        <p:spPr>
          <a:xfrm>
            <a:off x="0" y="2708920"/>
            <a:ext cx="1547664" cy="936104"/>
          </a:xfrm>
          <a:prstGeom prst="star5">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5-puntige ster 7"/>
          <p:cNvSpPr/>
          <p:nvPr/>
        </p:nvSpPr>
        <p:spPr>
          <a:xfrm>
            <a:off x="8028384" y="332656"/>
            <a:ext cx="914400" cy="914400"/>
          </a:xfrm>
          <a:prstGeom prst="star5">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4-puntige ster 8"/>
          <p:cNvSpPr/>
          <p:nvPr/>
        </p:nvSpPr>
        <p:spPr>
          <a:xfrm>
            <a:off x="7797552" y="4797152"/>
            <a:ext cx="1346448" cy="1850504"/>
          </a:xfrm>
          <a:prstGeom prst="star4">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0" y="0"/>
            <a:ext cx="9144000" cy="6858000"/>
          </a:xfrm>
        </p:spPr>
        <p:txBody>
          <a:bodyPr>
            <a:normAutofit/>
          </a:bodyPr>
          <a:lstStyle/>
          <a:p>
            <a:pPr>
              <a:buNone/>
            </a:pPr>
            <a:endParaRPr lang="nl-NL" sz="2400" i="1" dirty="0" smtClean="0">
              <a:latin typeface="Century Gothic" pitchFamily="34" charset="0"/>
            </a:endParaRPr>
          </a:p>
          <a:p>
            <a:pPr>
              <a:buNone/>
            </a:pPr>
            <a:r>
              <a:rPr lang="nl-NL" sz="2400" i="1" dirty="0" smtClean="0">
                <a:latin typeface="Century Gothic" pitchFamily="34" charset="0"/>
              </a:rPr>
              <a:t>14 De afgrond zegt: Zij is in mij niet; en de zee zegt: Zij is niet bij mij.</a:t>
            </a:r>
          </a:p>
          <a:p>
            <a:pPr>
              <a:buNone/>
            </a:pPr>
            <a:endParaRPr lang="nl-NL" sz="2400" i="1" dirty="0" smtClean="0">
              <a:latin typeface="Century Gothic" pitchFamily="34" charset="0"/>
            </a:endParaRPr>
          </a:p>
          <a:p>
            <a:pPr>
              <a:buNone/>
            </a:pPr>
            <a:r>
              <a:rPr lang="nl-NL" sz="2400" i="1" dirty="0" smtClean="0">
                <a:latin typeface="Century Gothic" pitchFamily="34" charset="0"/>
              </a:rPr>
              <a:t>15 Het </a:t>
            </a:r>
            <a:r>
              <a:rPr lang="nl-NL" sz="2400" i="1" dirty="0" smtClean="0">
                <a:solidFill>
                  <a:srgbClr val="C00000"/>
                </a:solidFill>
                <a:latin typeface="Century Gothic" pitchFamily="34" charset="0"/>
              </a:rPr>
              <a:t>gesloten goud </a:t>
            </a:r>
            <a:r>
              <a:rPr lang="nl-NL" sz="2400" i="1" dirty="0" smtClean="0">
                <a:latin typeface="Century Gothic" pitchFamily="34" charset="0"/>
              </a:rPr>
              <a:t>kan voor haar niet gegeven worden, en met zilver kan haar prijs niet worden opgewogen.</a:t>
            </a:r>
          </a:p>
          <a:p>
            <a:pPr>
              <a:buNone/>
            </a:pPr>
            <a:endParaRPr lang="nl-NL" sz="2400" i="1" dirty="0" smtClean="0">
              <a:latin typeface="Century Gothic" pitchFamily="34" charset="0"/>
            </a:endParaRPr>
          </a:p>
          <a:p>
            <a:pPr>
              <a:buNone/>
            </a:pPr>
            <a:r>
              <a:rPr lang="nl-NL" sz="2400" i="1" dirty="0" smtClean="0">
                <a:latin typeface="Century Gothic" pitchFamily="34" charset="0"/>
              </a:rPr>
              <a:t>16 Zij kan niet geschat worden </a:t>
            </a:r>
            <a:r>
              <a:rPr lang="nl-NL" sz="2400" i="1" dirty="0" smtClean="0">
                <a:solidFill>
                  <a:srgbClr val="C00000"/>
                </a:solidFill>
                <a:latin typeface="Century Gothic" pitchFamily="34" charset="0"/>
              </a:rPr>
              <a:t>tegen fijn goud van </a:t>
            </a:r>
            <a:r>
              <a:rPr lang="nl-NL" sz="2400" i="1" dirty="0" err="1" smtClean="0">
                <a:solidFill>
                  <a:srgbClr val="C00000"/>
                </a:solidFill>
                <a:latin typeface="Century Gothic" pitchFamily="34" charset="0"/>
              </a:rPr>
              <a:t>Ofir</a:t>
            </a:r>
            <a:r>
              <a:rPr lang="nl-NL" sz="2400" i="1" dirty="0" smtClean="0">
                <a:latin typeface="Century Gothic" pitchFamily="34" charset="0"/>
              </a:rPr>
              <a:t>, tegen den </a:t>
            </a:r>
            <a:r>
              <a:rPr lang="nl-NL" sz="2400" i="1" dirty="0" err="1" smtClean="0">
                <a:solidFill>
                  <a:srgbClr val="C00000"/>
                </a:solidFill>
                <a:latin typeface="Century Gothic" pitchFamily="34" charset="0"/>
              </a:rPr>
              <a:t>kostelijken</a:t>
            </a:r>
            <a:r>
              <a:rPr lang="nl-NL" sz="2400" i="1" dirty="0" smtClean="0">
                <a:solidFill>
                  <a:srgbClr val="C00000"/>
                </a:solidFill>
                <a:latin typeface="Century Gothic" pitchFamily="34" charset="0"/>
              </a:rPr>
              <a:t> </a:t>
            </a:r>
            <a:r>
              <a:rPr lang="nl-NL" sz="2400" i="1" dirty="0" err="1" smtClean="0">
                <a:solidFill>
                  <a:srgbClr val="C00000"/>
                </a:solidFill>
                <a:latin typeface="Century Gothic" pitchFamily="34" charset="0"/>
              </a:rPr>
              <a:t>Schoham</a:t>
            </a:r>
            <a:r>
              <a:rPr lang="nl-NL" sz="2400" i="1" dirty="0" smtClean="0">
                <a:solidFill>
                  <a:srgbClr val="C00000"/>
                </a:solidFill>
                <a:latin typeface="Century Gothic" pitchFamily="34" charset="0"/>
              </a:rPr>
              <a:t>, en den Saffier.</a:t>
            </a:r>
          </a:p>
          <a:p>
            <a:pPr>
              <a:buNone/>
            </a:pPr>
            <a:endParaRPr lang="nl-NL" sz="2400" i="1" dirty="0" smtClean="0">
              <a:latin typeface="Century Gothic" pitchFamily="34" charset="0"/>
            </a:endParaRPr>
          </a:p>
          <a:p>
            <a:pPr>
              <a:buNone/>
            </a:pPr>
            <a:r>
              <a:rPr lang="nl-NL" sz="2400" i="1" dirty="0" smtClean="0">
                <a:latin typeface="Century Gothic" pitchFamily="34" charset="0"/>
              </a:rPr>
              <a:t>17 Men kan het </a:t>
            </a:r>
            <a:r>
              <a:rPr lang="nl-NL" sz="2400" i="1" dirty="0" smtClean="0">
                <a:solidFill>
                  <a:srgbClr val="C00000"/>
                </a:solidFill>
                <a:latin typeface="Century Gothic" pitchFamily="34" charset="0"/>
              </a:rPr>
              <a:t>goud of het kristal haar niet gelijk waarderen</a:t>
            </a:r>
            <a:r>
              <a:rPr lang="nl-NL" sz="2400" i="1" dirty="0" smtClean="0">
                <a:latin typeface="Century Gothic" pitchFamily="34" charset="0"/>
              </a:rPr>
              <a:t>; ook is zij niet te verwisselen voor een kleinood van dicht goud.</a:t>
            </a:r>
          </a:p>
          <a:p>
            <a:pPr>
              <a:buNone/>
            </a:pPr>
            <a:endParaRPr lang="nl-NL" sz="2400" i="1" dirty="0" smtClean="0">
              <a:latin typeface="Century Gothic" pitchFamily="34" charset="0"/>
            </a:endParaRPr>
          </a:p>
          <a:p>
            <a:pPr>
              <a:buNone/>
            </a:pPr>
            <a:r>
              <a:rPr lang="nl-NL" sz="2400" i="1" dirty="0" smtClean="0">
                <a:latin typeface="Century Gothic" pitchFamily="34" charset="0"/>
              </a:rPr>
              <a:t>18 De </a:t>
            </a:r>
            <a:r>
              <a:rPr lang="nl-NL" sz="2400" i="1" dirty="0" err="1" smtClean="0">
                <a:latin typeface="Century Gothic" pitchFamily="34" charset="0"/>
              </a:rPr>
              <a:t>Ramoth</a:t>
            </a:r>
            <a:r>
              <a:rPr lang="nl-NL" sz="2400" i="1" dirty="0" smtClean="0">
                <a:latin typeface="Century Gothic" pitchFamily="34" charset="0"/>
              </a:rPr>
              <a:t> en </a:t>
            </a:r>
            <a:r>
              <a:rPr lang="nl-NL" sz="2400" i="1" dirty="0" err="1" smtClean="0">
                <a:latin typeface="Century Gothic" pitchFamily="34" charset="0"/>
              </a:rPr>
              <a:t>Gabisch</a:t>
            </a:r>
            <a:r>
              <a:rPr lang="nl-NL" sz="2400" i="1" dirty="0" smtClean="0">
                <a:latin typeface="Century Gothic" pitchFamily="34" charset="0"/>
              </a:rPr>
              <a:t> zal niet gedacht worden; want </a:t>
            </a:r>
            <a:r>
              <a:rPr lang="nl-NL" sz="2400" i="1" dirty="0" smtClean="0">
                <a:solidFill>
                  <a:srgbClr val="C00000"/>
                </a:solidFill>
                <a:latin typeface="Century Gothic" pitchFamily="34" charset="0"/>
              </a:rPr>
              <a:t>de trek der wijsheid is meerder dan der Robijnen.</a:t>
            </a:r>
          </a:p>
          <a:p>
            <a:pPr>
              <a:buNone/>
            </a:pPr>
            <a:endParaRPr lang="nl-NL" sz="2400" i="1" dirty="0" smtClean="0">
              <a:latin typeface="Century Gothic" pitchFamily="34" charset="0"/>
            </a:endParaRPr>
          </a:p>
          <a:p>
            <a:pPr>
              <a:buNone/>
            </a:pPr>
            <a:endParaRPr lang="nl-NL" sz="2000" i="1" dirty="0" smtClean="0">
              <a:latin typeface="Century Gothic" pitchFamily="34" charset="0"/>
            </a:endParaRPr>
          </a:p>
          <a:p>
            <a:pPr>
              <a:buNone/>
            </a:pPr>
            <a:endParaRPr lang="nl-NL" sz="2400" dirty="0">
              <a:latin typeface="Century Gothic"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0" y="0"/>
            <a:ext cx="9144000" cy="6858000"/>
          </a:xfrm>
        </p:spPr>
        <p:txBody>
          <a:bodyPr>
            <a:noAutofit/>
          </a:bodyPr>
          <a:lstStyle/>
          <a:p>
            <a:pPr>
              <a:buNone/>
            </a:pPr>
            <a:endParaRPr lang="nl-NL" sz="2400" i="1" dirty="0" smtClean="0">
              <a:latin typeface="Century Gothic" pitchFamily="34" charset="0"/>
            </a:endParaRPr>
          </a:p>
          <a:p>
            <a:pPr>
              <a:buNone/>
            </a:pPr>
            <a:r>
              <a:rPr lang="nl-NL" sz="2400" i="1" dirty="0" smtClean="0">
                <a:latin typeface="Century Gothic" pitchFamily="34" charset="0"/>
              </a:rPr>
              <a:t>19 Men </a:t>
            </a:r>
            <a:r>
              <a:rPr lang="nl-NL" sz="2400" i="1" dirty="0" smtClean="0">
                <a:solidFill>
                  <a:srgbClr val="C00000"/>
                </a:solidFill>
                <a:latin typeface="Century Gothic" pitchFamily="34" charset="0"/>
              </a:rPr>
              <a:t>kan de Topaas van Ethiopië haar niet gelijk waarderen</a:t>
            </a:r>
            <a:r>
              <a:rPr lang="nl-NL" sz="2400" i="1" dirty="0" smtClean="0">
                <a:latin typeface="Century Gothic" pitchFamily="34" charset="0"/>
              </a:rPr>
              <a:t>; en bij het fijn louter goud kan zij niet geschat worden.</a:t>
            </a:r>
          </a:p>
          <a:p>
            <a:pPr>
              <a:buNone/>
            </a:pPr>
            <a:endParaRPr lang="nl-NL" sz="2400" i="1" dirty="0" smtClean="0">
              <a:latin typeface="Century Gothic" pitchFamily="34" charset="0"/>
            </a:endParaRPr>
          </a:p>
          <a:p>
            <a:pPr>
              <a:buNone/>
            </a:pPr>
            <a:r>
              <a:rPr lang="nl-NL" sz="2400" i="1" dirty="0" smtClean="0">
                <a:latin typeface="Century Gothic" pitchFamily="34" charset="0"/>
              </a:rPr>
              <a:t>20 Die wijsheid dan, van waar komt zij, en waar is de plaats des </a:t>
            </a:r>
            <a:r>
              <a:rPr lang="nl-NL" sz="2400" i="1" dirty="0" err="1" smtClean="0">
                <a:latin typeface="Century Gothic" pitchFamily="34" charset="0"/>
              </a:rPr>
              <a:t>verstands</a:t>
            </a:r>
            <a:r>
              <a:rPr lang="nl-NL" sz="2400" i="1" dirty="0" smtClean="0">
                <a:latin typeface="Century Gothic" pitchFamily="34" charset="0"/>
              </a:rPr>
              <a:t>?</a:t>
            </a:r>
          </a:p>
          <a:p>
            <a:pPr>
              <a:buNone/>
            </a:pPr>
            <a:endParaRPr lang="nl-NL" sz="2400" i="1" dirty="0" smtClean="0">
              <a:latin typeface="Century Gothic" pitchFamily="34" charset="0"/>
            </a:endParaRPr>
          </a:p>
          <a:p>
            <a:pPr>
              <a:buNone/>
            </a:pPr>
            <a:r>
              <a:rPr lang="nl-NL" sz="2400" i="1" dirty="0" smtClean="0">
                <a:latin typeface="Century Gothic" pitchFamily="34" charset="0"/>
              </a:rPr>
              <a:t>21 Want zij is verholen voor de ogen aller levenden, en voor het gevogelte des hemels is zij verborgen.</a:t>
            </a:r>
          </a:p>
          <a:p>
            <a:pPr>
              <a:buNone/>
            </a:pPr>
            <a:endParaRPr lang="nl-NL" sz="2400" i="1" dirty="0" smtClean="0">
              <a:latin typeface="Century Gothic" pitchFamily="34" charset="0"/>
            </a:endParaRPr>
          </a:p>
          <a:p>
            <a:pPr>
              <a:buNone/>
            </a:pPr>
            <a:r>
              <a:rPr lang="nl-NL" sz="2400" i="1" dirty="0" smtClean="0">
                <a:latin typeface="Century Gothic" pitchFamily="34" charset="0"/>
              </a:rPr>
              <a:t>22 Het verderf en de dood zeggen: Haar gerucht hebben wij met onze oren gehoord.</a:t>
            </a:r>
          </a:p>
          <a:p>
            <a:pPr>
              <a:buNone/>
            </a:pPr>
            <a:endParaRPr lang="nl-NL" sz="2400" i="1" dirty="0" smtClean="0">
              <a:latin typeface="Century Gothic" pitchFamily="34" charset="0"/>
            </a:endParaRPr>
          </a:p>
          <a:p>
            <a:pPr>
              <a:buNone/>
            </a:pPr>
            <a:r>
              <a:rPr lang="nl-NL" sz="2400" i="1" dirty="0" smtClean="0">
                <a:latin typeface="Century Gothic" pitchFamily="34" charset="0"/>
              </a:rPr>
              <a:t>23 God verstaat haar weg, en Hij weet haar plaats.</a:t>
            </a:r>
          </a:p>
          <a:p>
            <a:pPr>
              <a:buNone/>
            </a:pPr>
            <a:endParaRPr lang="nl-NL" sz="2400" i="1" dirty="0" smtClean="0">
              <a:latin typeface="Century Gothic" pitchFamily="34" charset="0"/>
            </a:endParaRPr>
          </a:p>
          <a:p>
            <a:pPr>
              <a:buNone/>
            </a:pPr>
            <a:endParaRPr lang="nl-NL" sz="2400" dirty="0">
              <a:latin typeface="Century Gothic" pitchFamily="34" charset="0"/>
            </a:endParaRPr>
          </a:p>
        </p:txBody>
      </p:sp>
      <p:pic>
        <p:nvPicPr>
          <p:cNvPr id="8" name="Afbeelding 7" descr="14K-Rose-Gold-Blood-Red-Round-Ruby-Natural-Diamond-Engagement-Ring-Fine-Jewelry.jpg"/>
          <p:cNvPicPr>
            <a:picLocks noChangeAspect="1"/>
          </p:cNvPicPr>
          <p:nvPr/>
        </p:nvPicPr>
        <p:blipFill>
          <a:blip r:embed="rId2" cstate="print"/>
          <a:srcRect l="22222" t="10011" r="14815" b="4803"/>
          <a:stretch>
            <a:fillRect/>
          </a:stretch>
        </p:blipFill>
        <p:spPr>
          <a:xfrm>
            <a:off x="7450247" y="4913784"/>
            <a:ext cx="1693753" cy="1944216"/>
          </a:xfrm>
          <a:prstGeom prst="rect">
            <a:avLst/>
          </a:prstGeom>
          <a:effectLst>
            <a:softEdge rad="317500"/>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0" y="0"/>
            <a:ext cx="9144000" cy="6858000"/>
          </a:xfrm>
        </p:spPr>
        <p:txBody>
          <a:bodyPr>
            <a:normAutofit/>
          </a:bodyPr>
          <a:lstStyle/>
          <a:p>
            <a:pPr>
              <a:buNone/>
            </a:pPr>
            <a:endParaRPr lang="nl-NL" sz="2400" i="1" dirty="0" smtClean="0">
              <a:latin typeface="Century Gothic" pitchFamily="34" charset="0"/>
            </a:endParaRPr>
          </a:p>
          <a:p>
            <a:pPr>
              <a:buNone/>
            </a:pPr>
            <a:r>
              <a:rPr lang="nl-NL" sz="2400" i="1" dirty="0" smtClean="0">
                <a:latin typeface="Century Gothic" pitchFamily="34" charset="0"/>
              </a:rPr>
              <a:t>24 Want Hij schouwt tot aan de einden der aarde, Hij ziet onder al de hemelen.</a:t>
            </a:r>
          </a:p>
          <a:p>
            <a:pPr>
              <a:buNone/>
            </a:pPr>
            <a:endParaRPr lang="nl-NL" sz="2400" i="1" dirty="0" smtClean="0">
              <a:latin typeface="Century Gothic" pitchFamily="34" charset="0"/>
            </a:endParaRPr>
          </a:p>
          <a:p>
            <a:pPr>
              <a:buNone/>
            </a:pPr>
            <a:r>
              <a:rPr lang="nl-NL" sz="2400" i="1" dirty="0" smtClean="0">
                <a:latin typeface="Century Gothic" pitchFamily="34" charset="0"/>
              </a:rPr>
              <a:t>25 Als Hij den wind het gewicht maakte, en de wateren opwoog in mate;</a:t>
            </a:r>
          </a:p>
          <a:p>
            <a:pPr>
              <a:buNone/>
            </a:pPr>
            <a:endParaRPr lang="nl-NL" sz="2400" i="1" dirty="0" smtClean="0">
              <a:latin typeface="Century Gothic" pitchFamily="34" charset="0"/>
            </a:endParaRPr>
          </a:p>
          <a:p>
            <a:pPr>
              <a:buNone/>
            </a:pPr>
            <a:r>
              <a:rPr lang="nl-NL" sz="2400" i="1" dirty="0" smtClean="0">
                <a:latin typeface="Century Gothic" pitchFamily="34" charset="0"/>
              </a:rPr>
              <a:t>26 Als Hij den regen een gezette orde maakte, en een weg voor het weerlicht der donderen;</a:t>
            </a:r>
          </a:p>
          <a:p>
            <a:pPr>
              <a:buNone/>
            </a:pPr>
            <a:endParaRPr lang="nl-NL" sz="2400" i="1" dirty="0" smtClean="0">
              <a:latin typeface="Century Gothic" pitchFamily="34" charset="0"/>
            </a:endParaRPr>
          </a:p>
          <a:p>
            <a:pPr>
              <a:buNone/>
            </a:pPr>
            <a:r>
              <a:rPr lang="nl-NL" sz="2400" i="1" dirty="0" smtClean="0">
                <a:latin typeface="Century Gothic" pitchFamily="34" charset="0"/>
              </a:rPr>
              <a:t>27 Toen zag Hij haar, en vertelde ze; Hij schikte ze, en ook doorzocht Hij ze.</a:t>
            </a:r>
          </a:p>
          <a:p>
            <a:pPr>
              <a:buNone/>
            </a:pPr>
            <a:endParaRPr lang="nl-NL" sz="2400" i="1" dirty="0" smtClean="0">
              <a:latin typeface="Century Gothic" pitchFamily="34" charset="0"/>
            </a:endParaRPr>
          </a:p>
          <a:p>
            <a:pPr>
              <a:buNone/>
            </a:pPr>
            <a:r>
              <a:rPr lang="nl-NL" sz="2400" i="1" dirty="0" smtClean="0">
                <a:latin typeface="Century Gothic" pitchFamily="34" charset="0"/>
              </a:rPr>
              <a:t>28 Maar tot den mens heeft Hij gezegd: </a:t>
            </a:r>
            <a:r>
              <a:rPr lang="nl-NL" sz="2400" i="1" dirty="0" smtClean="0">
                <a:solidFill>
                  <a:srgbClr val="C00000"/>
                </a:solidFill>
                <a:latin typeface="Century Gothic" pitchFamily="34" charset="0"/>
              </a:rPr>
              <a:t>Zie, de vreze des HEEREN is de wijsheid, en van het kwade te wijken is het verstand.</a:t>
            </a:r>
          </a:p>
          <a:p>
            <a:pPr>
              <a:buNone/>
            </a:pPr>
            <a:endParaRPr lang="nl-NL" sz="2400" i="1" dirty="0">
              <a:latin typeface="Century Gothic"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692696"/>
            <a:ext cx="8229600" cy="4594522"/>
          </a:xfrm>
        </p:spPr>
        <p:style>
          <a:lnRef idx="2">
            <a:schemeClr val="dk1">
              <a:shade val="50000"/>
            </a:schemeClr>
          </a:lnRef>
          <a:fillRef idx="1">
            <a:schemeClr val="dk1"/>
          </a:fillRef>
          <a:effectRef idx="0">
            <a:schemeClr val="dk1"/>
          </a:effectRef>
          <a:fontRef idx="minor">
            <a:schemeClr val="lt1"/>
          </a:fontRef>
        </p:style>
        <p:txBody>
          <a:bodyPr/>
          <a:lstStyle/>
          <a:p>
            <a:r>
              <a:rPr lang="nl-NL" dirty="0" smtClean="0"/>
              <a:t>Pauze!</a:t>
            </a:r>
            <a:endParaRPr lang="nl-NL"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bg1">
              <a:lumMod val="75000"/>
            </a:schemeClr>
          </a:solidFill>
        </p:spPr>
        <p:style>
          <a:lnRef idx="2">
            <a:schemeClr val="accent1"/>
          </a:lnRef>
          <a:fillRef idx="1">
            <a:schemeClr val="lt1"/>
          </a:fillRef>
          <a:effectRef idx="0">
            <a:schemeClr val="accent1"/>
          </a:effectRef>
          <a:fontRef idx="minor">
            <a:schemeClr val="dk1"/>
          </a:fontRef>
        </p:style>
        <p:txBody>
          <a:bodyPr>
            <a:normAutofit fontScale="90000"/>
          </a:bodyPr>
          <a:lstStyle/>
          <a:p>
            <a:r>
              <a:rPr lang="nl-NL" dirty="0" smtClean="0">
                <a:solidFill>
                  <a:srgbClr val="C00000"/>
                </a:solidFill>
                <a:latin typeface="Century Gothic" pitchFamily="34" charset="0"/>
              </a:rPr>
              <a:t>De Geest der Kennis en Vreze des Heren </a:t>
            </a:r>
            <a:r>
              <a:rPr lang="nl-NL" sz="2400" dirty="0" smtClean="0">
                <a:solidFill>
                  <a:schemeClr val="tx1"/>
                </a:solidFill>
                <a:latin typeface="Century Gothic" pitchFamily="34" charset="0"/>
              </a:rPr>
              <a:t>(De Vreze des </a:t>
            </a:r>
            <a:r>
              <a:rPr lang="nl-NL" sz="2400" dirty="0" err="1" smtClean="0">
                <a:solidFill>
                  <a:schemeClr val="tx1"/>
                </a:solidFill>
                <a:latin typeface="Century Gothic" pitchFamily="34" charset="0"/>
              </a:rPr>
              <a:t>Heeren</a:t>
            </a:r>
            <a:r>
              <a:rPr lang="nl-NL" sz="2400" dirty="0" smtClean="0">
                <a:solidFill>
                  <a:schemeClr val="tx1"/>
                </a:solidFill>
                <a:latin typeface="Century Gothic" pitchFamily="34" charset="0"/>
              </a:rPr>
              <a:t> is een Persoon)</a:t>
            </a:r>
            <a:endParaRPr lang="nl-NL" dirty="0">
              <a:solidFill>
                <a:srgbClr val="C00000"/>
              </a:solidFill>
              <a:latin typeface="Century Gothic" pitchFamily="34" charset="0"/>
            </a:endParaRPr>
          </a:p>
        </p:txBody>
      </p:sp>
      <p:sp>
        <p:nvSpPr>
          <p:cNvPr id="3" name="Tijdelijke aanduiding voor inhoud 2"/>
          <p:cNvSpPr>
            <a:spLocks noGrp="1"/>
          </p:cNvSpPr>
          <p:nvPr>
            <p:ph idx="1"/>
          </p:nvPr>
        </p:nvSpPr>
        <p:spPr/>
        <p:txBody>
          <a:bodyPr>
            <a:normAutofit fontScale="85000" lnSpcReduction="10000"/>
          </a:bodyPr>
          <a:lstStyle/>
          <a:p>
            <a:pPr>
              <a:buNone/>
            </a:pPr>
            <a:endParaRPr lang="nl-NL" sz="2400" i="1" dirty="0" smtClean="0">
              <a:latin typeface="Century Gothic" pitchFamily="34" charset="0"/>
            </a:endParaRPr>
          </a:p>
          <a:p>
            <a:pPr>
              <a:buNone/>
            </a:pPr>
            <a:endParaRPr lang="nl-NL" sz="2400" i="1" dirty="0" smtClean="0">
              <a:latin typeface="Century Gothic" pitchFamily="34" charset="0"/>
            </a:endParaRPr>
          </a:p>
          <a:p>
            <a:pPr>
              <a:buNone/>
            </a:pPr>
            <a:r>
              <a:rPr lang="nl-NL" sz="2400" i="1" dirty="0" smtClean="0">
                <a:latin typeface="Century Gothic" pitchFamily="34" charset="0"/>
              </a:rPr>
              <a:t>En op Hem (Jezus) zal de Geest des HEEREN rusten, de Geest</a:t>
            </a:r>
          </a:p>
          <a:p>
            <a:pPr>
              <a:buNone/>
            </a:pPr>
            <a:endParaRPr lang="nl-NL" sz="2400" i="1" dirty="0" smtClean="0">
              <a:latin typeface="Century Gothic" pitchFamily="34" charset="0"/>
            </a:endParaRPr>
          </a:p>
          <a:p>
            <a:pPr>
              <a:buNone/>
            </a:pPr>
            <a:r>
              <a:rPr lang="nl-NL" sz="2400" i="1" dirty="0" smtClean="0">
                <a:latin typeface="Century Gothic" pitchFamily="34" charset="0"/>
              </a:rPr>
              <a:t> der wijsheid en des </a:t>
            </a:r>
            <a:r>
              <a:rPr lang="nl-NL" sz="2400" i="1" dirty="0" err="1" smtClean="0">
                <a:latin typeface="Century Gothic" pitchFamily="34" charset="0"/>
              </a:rPr>
              <a:t>verstands</a:t>
            </a:r>
            <a:r>
              <a:rPr lang="nl-NL" sz="2400" i="1" dirty="0" smtClean="0">
                <a:latin typeface="Century Gothic" pitchFamily="34" charset="0"/>
              </a:rPr>
              <a:t>, de Geest des </a:t>
            </a:r>
            <a:r>
              <a:rPr lang="nl-NL" sz="2400" i="1" dirty="0" err="1" smtClean="0">
                <a:latin typeface="Century Gothic" pitchFamily="34" charset="0"/>
              </a:rPr>
              <a:t>raads</a:t>
            </a:r>
            <a:r>
              <a:rPr lang="nl-NL" sz="2400" i="1" dirty="0" smtClean="0">
                <a:latin typeface="Century Gothic" pitchFamily="34" charset="0"/>
              </a:rPr>
              <a:t> en</a:t>
            </a:r>
          </a:p>
          <a:p>
            <a:pPr>
              <a:buNone/>
            </a:pPr>
            <a:r>
              <a:rPr lang="nl-NL" sz="2400" i="1" dirty="0" smtClean="0">
                <a:latin typeface="Century Gothic" pitchFamily="34" charset="0"/>
              </a:rPr>
              <a:t> der sterkte, </a:t>
            </a:r>
          </a:p>
          <a:p>
            <a:pPr>
              <a:buNone/>
            </a:pPr>
            <a:endParaRPr lang="nl-NL" sz="2400" i="1" dirty="0" smtClean="0">
              <a:latin typeface="Century Gothic" pitchFamily="34" charset="0"/>
            </a:endParaRPr>
          </a:p>
          <a:p>
            <a:pPr>
              <a:buNone/>
            </a:pPr>
            <a:r>
              <a:rPr lang="nl-NL" sz="2400" i="1" dirty="0" smtClean="0">
                <a:latin typeface="Century Gothic" pitchFamily="34" charset="0"/>
              </a:rPr>
              <a:t>de Geest der kennis en der vreze des HEEREN. </a:t>
            </a:r>
          </a:p>
          <a:p>
            <a:pPr>
              <a:buNone/>
            </a:pPr>
            <a:endParaRPr lang="nl-NL" sz="2400" i="1" dirty="0" smtClean="0">
              <a:solidFill>
                <a:srgbClr val="FF0000"/>
              </a:solidFill>
              <a:latin typeface="Century Gothic" pitchFamily="34" charset="0"/>
            </a:endParaRPr>
          </a:p>
          <a:p>
            <a:pPr>
              <a:buNone/>
            </a:pPr>
            <a:r>
              <a:rPr lang="nl-NL" sz="2400" i="1" dirty="0" smtClean="0">
                <a:latin typeface="Century Gothic" pitchFamily="34" charset="0"/>
              </a:rPr>
              <a:t>En Zijn verlangen (</a:t>
            </a:r>
            <a:r>
              <a:rPr lang="nl-NL" sz="2400" i="1" dirty="0" err="1" smtClean="0">
                <a:latin typeface="Century Gothic" pitchFamily="34" charset="0"/>
              </a:rPr>
              <a:t>lievelings-geur</a:t>
            </a:r>
            <a:r>
              <a:rPr lang="nl-NL" sz="2400" i="1" dirty="0" smtClean="0">
                <a:latin typeface="Century Gothic" pitchFamily="34" charset="0"/>
              </a:rPr>
              <a:t>) </a:t>
            </a:r>
            <a:r>
              <a:rPr lang="nl-NL" sz="2400" i="1" dirty="0" err="1" smtClean="0">
                <a:latin typeface="Century Gothic" pitchFamily="34" charset="0"/>
              </a:rPr>
              <a:t>His</a:t>
            </a:r>
            <a:r>
              <a:rPr lang="nl-NL" sz="2400" i="1" dirty="0" smtClean="0">
                <a:latin typeface="Century Gothic" pitchFamily="34" charset="0"/>
              </a:rPr>
              <a:t> Delight</a:t>
            </a:r>
            <a:r>
              <a:rPr lang="nl-NL" sz="2400" i="1" dirty="0" smtClean="0">
                <a:solidFill>
                  <a:srgbClr val="FF0000"/>
                </a:solidFill>
                <a:latin typeface="Century Gothic" pitchFamily="34" charset="0"/>
              </a:rPr>
              <a:t> zal zijn in de vreze des HEEREN.</a:t>
            </a:r>
          </a:p>
          <a:p>
            <a:pPr>
              <a:buNone/>
            </a:pPr>
            <a:endParaRPr lang="nl-NL" sz="2400" i="1" dirty="0" smtClean="0">
              <a:latin typeface="Century Gothic" pitchFamily="34" charset="0"/>
            </a:endParaRPr>
          </a:p>
          <a:p>
            <a:pPr>
              <a:buNone/>
            </a:pPr>
            <a:r>
              <a:rPr lang="nl-NL" sz="2400" i="1" dirty="0" smtClean="0">
                <a:latin typeface="Century Gothic" pitchFamily="34" charset="0"/>
              </a:rPr>
              <a:t>                          (</a:t>
            </a:r>
            <a:r>
              <a:rPr lang="nl-NL" sz="2400" i="1" dirty="0" err="1" smtClean="0">
                <a:latin typeface="Century Gothic" pitchFamily="34" charset="0"/>
              </a:rPr>
              <a:t>Jes</a:t>
            </a:r>
            <a:r>
              <a:rPr lang="nl-NL" sz="2400" i="1" dirty="0" smtClean="0">
                <a:latin typeface="Century Gothic" pitchFamily="34" charset="0"/>
              </a:rPr>
              <a:t> 11:2-3)</a:t>
            </a:r>
          </a:p>
          <a:p>
            <a:pPr>
              <a:buNone/>
            </a:pPr>
            <a:endParaRPr lang="nl-NL"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1889448"/>
          </a:xfrm>
          <a:solidFill>
            <a:schemeClr val="bg1">
              <a:lumMod val="85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nl-NL" sz="3600" b="1" i="1" dirty="0" smtClean="0">
                <a:solidFill>
                  <a:schemeClr val="tx1"/>
                </a:solidFill>
                <a:latin typeface="Century Gothic" pitchFamily="34" charset="0"/>
              </a:rPr>
              <a:t>Vrees voor mensen</a:t>
            </a:r>
            <a:r>
              <a:rPr lang="nl-NL" sz="3600" i="1" dirty="0" smtClean="0">
                <a:solidFill>
                  <a:schemeClr val="tx1"/>
                </a:solidFill>
                <a:latin typeface="Century Gothic" pitchFamily="34" charset="0"/>
              </a:rPr>
              <a:t/>
            </a:r>
            <a:br>
              <a:rPr lang="nl-NL" sz="3600" i="1" dirty="0" smtClean="0">
                <a:solidFill>
                  <a:schemeClr val="tx1"/>
                </a:solidFill>
                <a:latin typeface="Century Gothic" pitchFamily="34" charset="0"/>
              </a:rPr>
            </a:br>
            <a:r>
              <a:rPr lang="nl-NL" sz="3600" i="1" dirty="0" smtClean="0">
                <a:solidFill>
                  <a:srgbClr val="C00000"/>
                </a:solidFill>
                <a:latin typeface="Century Gothic" pitchFamily="34" charset="0"/>
              </a:rPr>
              <a:t> </a:t>
            </a:r>
            <a:r>
              <a:rPr lang="nl-NL" b="1" i="1" dirty="0" err="1" smtClean="0">
                <a:solidFill>
                  <a:srgbClr val="C00000"/>
                </a:solidFill>
                <a:latin typeface="Century Gothic" pitchFamily="34" charset="0"/>
              </a:rPr>
              <a:t>vs</a:t>
            </a:r>
            <a:r>
              <a:rPr lang="nl-NL" b="1" i="1" dirty="0" smtClean="0">
                <a:solidFill>
                  <a:srgbClr val="C00000"/>
                </a:solidFill>
                <a:latin typeface="Century Gothic" pitchFamily="34" charset="0"/>
              </a:rPr>
              <a:t> </a:t>
            </a:r>
            <a:r>
              <a:rPr lang="nl-NL" sz="3600" i="1" dirty="0" smtClean="0">
                <a:solidFill>
                  <a:srgbClr val="C00000"/>
                </a:solidFill>
                <a:latin typeface="Century Gothic" pitchFamily="34" charset="0"/>
              </a:rPr>
              <a:t/>
            </a:r>
            <a:br>
              <a:rPr lang="nl-NL" sz="3600" i="1" dirty="0" smtClean="0">
                <a:solidFill>
                  <a:srgbClr val="C00000"/>
                </a:solidFill>
                <a:latin typeface="Century Gothic" pitchFamily="34" charset="0"/>
              </a:rPr>
            </a:br>
            <a:r>
              <a:rPr lang="nl-NL" sz="3600" b="1" i="1" dirty="0" smtClean="0">
                <a:solidFill>
                  <a:schemeClr val="tx1"/>
                </a:solidFill>
                <a:latin typeface="Century Gothic" pitchFamily="34" charset="0"/>
              </a:rPr>
              <a:t>Vreze des </a:t>
            </a:r>
            <a:r>
              <a:rPr lang="nl-NL" sz="3600" b="1" i="1" dirty="0" err="1" smtClean="0">
                <a:solidFill>
                  <a:schemeClr val="tx1"/>
                </a:solidFill>
                <a:latin typeface="Century Gothic" pitchFamily="34" charset="0"/>
              </a:rPr>
              <a:t>Heeren</a:t>
            </a:r>
            <a:endParaRPr lang="nl-NL" sz="3600" b="1" i="1" dirty="0">
              <a:solidFill>
                <a:schemeClr val="tx1"/>
              </a:solidFill>
              <a:latin typeface="Century Gothic" pitchFamily="34" charset="0"/>
            </a:endParaRPr>
          </a:p>
        </p:txBody>
      </p:sp>
      <p:sp>
        <p:nvSpPr>
          <p:cNvPr id="3" name="Tijdelijke aanduiding voor inhoud 2"/>
          <p:cNvSpPr>
            <a:spLocks noGrp="1"/>
          </p:cNvSpPr>
          <p:nvPr>
            <p:ph idx="1"/>
          </p:nvPr>
        </p:nvSpPr>
        <p:spPr>
          <a:xfrm>
            <a:off x="0" y="2033464"/>
            <a:ext cx="9144000" cy="4824536"/>
          </a:xfrm>
        </p:spPr>
        <p:style>
          <a:lnRef idx="1">
            <a:schemeClr val="dk1"/>
          </a:lnRef>
          <a:fillRef idx="2">
            <a:schemeClr val="dk1"/>
          </a:fillRef>
          <a:effectRef idx="1">
            <a:schemeClr val="dk1"/>
          </a:effectRef>
          <a:fontRef idx="minor">
            <a:schemeClr val="dk1"/>
          </a:fontRef>
        </p:style>
        <p:txBody>
          <a:bodyPr>
            <a:normAutofit/>
          </a:bodyPr>
          <a:lstStyle/>
          <a:p>
            <a:pPr>
              <a:buNone/>
            </a:pPr>
            <a:endParaRPr lang="nl-NL" sz="1800" i="1" dirty="0" smtClean="0">
              <a:latin typeface="Century Gothic" pitchFamily="34" charset="0"/>
            </a:endParaRPr>
          </a:p>
          <a:p>
            <a:pPr>
              <a:buNone/>
            </a:pPr>
            <a:r>
              <a:rPr lang="nl-NL" sz="1800" i="1" dirty="0" smtClean="0">
                <a:latin typeface="Century Gothic" pitchFamily="34" charset="0"/>
              </a:rPr>
              <a:t> </a:t>
            </a:r>
          </a:p>
          <a:p>
            <a:pPr>
              <a:buNone/>
            </a:pPr>
            <a:r>
              <a:rPr lang="nl-NL" sz="2000" i="1" dirty="0" smtClean="0">
                <a:latin typeface="Century Gothic" pitchFamily="34" charset="0"/>
              </a:rPr>
              <a:t>                                   </a:t>
            </a:r>
            <a:endParaRPr lang="nl-NL" sz="1900" dirty="0" smtClean="0"/>
          </a:p>
          <a:p>
            <a:pPr>
              <a:buNone/>
            </a:pPr>
            <a:endParaRPr lang="nl-NL" sz="1900" dirty="0" smtClean="0"/>
          </a:p>
          <a:p>
            <a:pPr>
              <a:buNone/>
            </a:pPr>
            <a:endParaRPr lang="nl-NL" sz="1900" dirty="0" smtClean="0"/>
          </a:p>
          <a:p>
            <a:pPr>
              <a:buNone/>
            </a:pPr>
            <a:endParaRPr lang="nl-NL" sz="2200" i="1" dirty="0" smtClean="0">
              <a:solidFill>
                <a:srgbClr val="FF0000"/>
              </a:solidFill>
              <a:latin typeface="Century Gothic" pitchFamily="34" charset="0"/>
            </a:endParaRPr>
          </a:p>
          <a:p>
            <a:pPr>
              <a:buNone/>
            </a:pPr>
            <a:endParaRPr lang="nl-NL" sz="2200" i="1" dirty="0" smtClean="0">
              <a:solidFill>
                <a:srgbClr val="FF0000"/>
              </a:solidFill>
              <a:latin typeface="Century Gothic" pitchFamily="34" charset="0"/>
            </a:endParaRPr>
          </a:p>
          <a:p>
            <a:pPr>
              <a:buNone/>
            </a:pPr>
            <a:endParaRPr lang="nl-NL" sz="2200" i="1" dirty="0" smtClean="0">
              <a:solidFill>
                <a:srgbClr val="FF0000"/>
              </a:solidFill>
              <a:latin typeface="Century Gothic" pitchFamily="34" charset="0"/>
            </a:endParaRPr>
          </a:p>
          <a:p>
            <a:pPr>
              <a:buNone/>
            </a:pPr>
            <a:endParaRPr lang="nl-NL" sz="2200" i="1" dirty="0" smtClean="0">
              <a:solidFill>
                <a:srgbClr val="FF0000"/>
              </a:solidFill>
              <a:latin typeface="Century Gothic" pitchFamily="34" charset="0"/>
            </a:endParaRPr>
          </a:p>
          <a:p>
            <a:pPr>
              <a:buNone/>
            </a:pPr>
            <a:endParaRPr lang="nl-NL" sz="2200" i="1" dirty="0" smtClean="0">
              <a:solidFill>
                <a:srgbClr val="FF0000"/>
              </a:solidFill>
              <a:latin typeface="Century Gothic" pitchFamily="34" charset="0"/>
            </a:endParaRPr>
          </a:p>
          <a:p>
            <a:pPr>
              <a:buNone/>
            </a:pPr>
            <a:r>
              <a:rPr lang="nl-NL" sz="2200" i="1" dirty="0" smtClean="0">
                <a:solidFill>
                  <a:schemeClr val="tx1"/>
                </a:solidFill>
                <a:latin typeface="Century Gothic" pitchFamily="34" charset="0"/>
              </a:rPr>
              <a:t>David vreesde de </a:t>
            </a:r>
            <a:r>
              <a:rPr lang="nl-NL" sz="2200" i="1" dirty="0" err="1" smtClean="0">
                <a:solidFill>
                  <a:schemeClr val="tx1"/>
                </a:solidFill>
                <a:latin typeface="Century Gothic" pitchFamily="34" charset="0"/>
              </a:rPr>
              <a:t>Heere</a:t>
            </a:r>
            <a:r>
              <a:rPr lang="nl-NL" sz="2200" i="1" dirty="0" smtClean="0">
                <a:solidFill>
                  <a:schemeClr val="tx1"/>
                </a:solidFill>
                <a:latin typeface="Century Gothic" pitchFamily="34" charset="0"/>
              </a:rPr>
              <a:t> en versloeg Goliath </a:t>
            </a:r>
            <a:r>
              <a:rPr lang="nl-NL" sz="2600" i="1" dirty="0" smtClean="0">
                <a:solidFill>
                  <a:schemeClr val="tx1"/>
                </a:solidFill>
                <a:latin typeface="Century Gothic" pitchFamily="34" charset="0"/>
              </a:rPr>
              <a:t>(</a:t>
            </a:r>
            <a:r>
              <a:rPr lang="nl-NL" sz="1800" i="1" dirty="0" smtClean="0">
                <a:solidFill>
                  <a:schemeClr val="tx1"/>
                </a:solidFill>
                <a:latin typeface="Century Gothic" pitchFamily="34" charset="0"/>
              </a:rPr>
              <a:t>1 sam17:23-51)</a:t>
            </a:r>
            <a:endParaRPr lang="nl-NL" sz="2600" i="1" dirty="0" smtClean="0">
              <a:solidFill>
                <a:schemeClr val="tx1"/>
              </a:solidFill>
              <a:latin typeface="Century Gothic" pitchFamily="34" charset="0"/>
            </a:endParaRPr>
          </a:p>
          <a:p>
            <a:pPr>
              <a:buNone/>
            </a:pPr>
            <a:r>
              <a:rPr lang="nl-NL" sz="2200" i="1" dirty="0" err="1" smtClean="0">
                <a:solidFill>
                  <a:schemeClr val="tx1"/>
                </a:solidFill>
                <a:latin typeface="Century Gothic" pitchFamily="34" charset="0"/>
              </a:rPr>
              <a:t>Saul</a:t>
            </a:r>
            <a:r>
              <a:rPr lang="nl-NL" sz="2200" i="1" dirty="0" smtClean="0">
                <a:solidFill>
                  <a:schemeClr val="tx1"/>
                </a:solidFill>
                <a:latin typeface="Century Gothic" pitchFamily="34" charset="0"/>
              </a:rPr>
              <a:t> vreesde het volk en verloor zijn kroon </a:t>
            </a:r>
            <a:r>
              <a:rPr lang="nl-NL" sz="1800" i="1" dirty="0" smtClean="0">
                <a:solidFill>
                  <a:schemeClr val="tx1"/>
                </a:solidFill>
                <a:latin typeface="Century Gothic" pitchFamily="34" charset="0"/>
              </a:rPr>
              <a:t>(1 Sam 15:9-24)</a:t>
            </a:r>
            <a:endParaRPr lang="nl-NL" sz="2200" i="1" dirty="0">
              <a:solidFill>
                <a:schemeClr val="tx1"/>
              </a:solidFill>
              <a:latin typeface="Century Gothic" pitchFamily="34" charset="0"/>
            </a:endParaRPr>
          </a:p>
        </p:txBody>
      </p:sp>
      <p:sp>
        <p:nvSpPr>
          <p:cNvPr id="5" name="Afgeronde rechthoek 4"/>
          <p:cNvSpPr/>
          <p:nvPr/>
        </p:nvSpPr>
        <p:spPr>
          <a:xfrm>
            <a:off x="179512" y="2204864"/>
            <a:ext cx="5544616" cy="1656184"/>
          </a:xfrm>
          <a:prstGeom prst="round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i="1" dirty="0" smtClean="0">
                <a:latin typeface="Century Gothic" pitchFamily="34" charset="0"/>
              </a:rPr>
              <a:t>Vrees voor mensen legt een strik; maar die op den HEERE vertrouwt, zal in een hoog vertrek gesteld worden. </a:t>
            </a:r>
          </a:p>
          <a:p>
            <a:pPr algn="ctr"/>
            <a:endParaRPr lang="nl-NL" i="1" dirty="0" smtClean="0">
              <a:latin typeface="Century Gothic" pitchFamily="34" charset="0"/>
            </a:endParaRPr>
          </a:p>
          <a:p>
            <a:pPr algn="ctr"/>
            <a:r>
              <a:rPr lang="nl-NL" dirty="0" smtClean="0"/>
              <a:t>(Spreuken </a:t>
            </a:r>
            <a:r>
              <a:rPr lang="nl-NL" sz="1900" dirty="0" smtClean="0"/>
              <a:t>29:25)</a:t>
            </a:r>
            <a:endParaRPr lang="nl-NL" i="1" dirty="0" smtClean="0">
              <a:latin typeface="Century Gothic" pitchFamily="34" charset="0"/>
            </a:endParaRPr>
          </a:p>
          <a:p>
            <a:pPr algn="ctr"/>
            <a:endParaRPr lang="nl-NL" dirty="0"/>
          </a:p>
        </p:txBody>
      </p:sp>
      <p:sp>
        <p:nvSpPr>
          <p:cNvPr id="6" name="Rechthoek 5"/>
          <p:cNvSpPr/>
          <p:nvPr/>
        </p:nvSpPr>
        <p:spPr>
          <a:xfrm>
            <a:off x="2987824" y="4293096"/>
            <a:ext cx="5760640" cy="1296144"/>
          </a:xfrm>
          <a:prstGeom prst="rect">
            <a:avLst/>
          </a:prstGeom>
          <a:solidFill>
            <a:srgbClr val="0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i="1" dirty="0" smtClean="0">
                <a:solidFill>
                  <a:srgbClr val="C00000"/>
                </a:solidFill>
                <a:latin typeface="Century Gothic" pitchFamily="34" charset="0"/>
              </a:rPr>
              <a:t>In de vreze des HEEREN is een sterk vertrouwen, en Hij zal Zijn kinderen een Toevlucht wezen.</a:t>
            </a:r>
            <a:r>
              <a:rPr lang="nl-NL" dirty="0" smtClean="0">
                <a:solidFill>
                  <a:srgbClr val="C00000"/>
                </a:solidFill>
              </a:rPr>
              <a:t> </a:t>
            </a:r>
          </a:p>
          <a:p>
            <a:pPr algn="ctr"/>
            <a:r>
              <a:rPr lang="nl-NL" dirty="0" smtClean="0">
                <a:solidFill>
                  <a:srgbClr val="C00000"/>
                </a:solidFill>
              </a:rPr>
              <a:t>(Spreuken 14:26)</a:t>
            </a:r>
            <a:endParaRPr lang="nl-NL" i="1" dirty="0" smtClean="0">
              <a:solidFill>
                <a:srgbClr val="C00000"/>
              </a:solidFill>
              <a:latin typeface="Century Gothic" pitchFamily="34" charset="0"/>
            </a:endParaRPr>
          </a:p>
          <a:p>
            <a:pPr algn="ctr"/>
            <a:endParaRPr lang="nl-NL"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4" name="Tijdelijke aanduiding voor inhoud 3" descr="Can+someone+put+a+better+font+on+it+same+words+_d6c093f651007359a02ddbba8c20a5c6.jpg"/>
          <p:cNvPicPr>
            <a:picLocks noGrp="1" noChangeAspect="1"/>
          </p:cNvPicPr>
          <p:nvPr>
            <p:ph idx="1"/>
          </p:nvPr>
        </p:nvPicPr>
        <p:blipFill>
          <a:blip r:embed="rId2" cstate="print"/>
          <a:stretch>
            <a:fillRect/>
          </a:stretch>
        </p:blipFill>
        <p:spPr>
          <a:xfrm>
            <a:off x="0" y="0"/>
            <a:ext cx="9144000" cy="6858000"/>
          </a:xfrm>
        </p:spPr>
      </p:pic>
      <p:sp>
        <p:nvSpPr>
          <p:cNvPr id="6" name="Ovaal 5"/>
          <p:cNvSpPr/>
          <p:nvPr/>
        </p:nvSpPr>
        <p:spPr>
          <a:xfrm>
            <a:off x="3707904" y="836712"/>
            <a:ext cx="3456384" cy="100811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nl-NL" sz="2000" b="1" dirty="0" smtClean="0">
                <a:solidFill>
                  <a:srgbClr val="C00000"/>
                </a:solidFill>
                <a:latin typeface="Century Gothic" pitchFamily="34" charset="0"/>
              </a:rPr>
              <a:t>Frans </a:t>
            </a:r>
            <a:r>
              <a:rPr lang="nl-NL" sz="2000" b="1" dirty="0" err="1" smtClean="0">
                <a:solidFill>
                  <a:srgbClr val="C00000"/>
                </a:solidFill>
                <a:latin typeface="Century Gothic" pitchFamily="34" charset="0"/>
              </a:rPr>
              <a:t>Kurvers</a:t>
            </a:r>
            <a:r>
              <a:rPr lang="nl-NL" sz="2000" b="1" dirty="0" smtClean="0">
                <a:solidFill>
                  <a:srgbClr val="C00000"/>
                </a:solidFill>
                <a:latin typeface="Century Gothic" pitchFamily="34" charset="0"/>
              </a:rPr>
              <a:t> in Actie…</a:t>
            </a:r>
            <a:endParaRPr lang="nl-NL" sz="2000" b="1" dirty="0">
              <a:solidFill>
                <a:srgbClr val="C00000"/>
              </a:solidFill>
              <a:latin typeface="Century Gothic"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bg1">
              <a:lumMod val="75000"/>
            </a:schemeClr>
          </a:solidFill>
        </p:spPr>
        <p:style>
          <a:lnRef idx="2">
            <a:schemeClr val="accent1"/>
          </a:lnRef>
          <a:fillRef idx="1">
            <a:schemeClr val="lt1"/>
          </a:fillRef>
          <a:effectRef idx="0">
            <a:schemeClr val="accent1"/>
          </a:effectRef>
          <a:fontRef idx="minor">
            <a:schemeClr val="dk1"/>
          </a:fontRef>
        </p:style>
        <p:txBody>
          <a:bodyPr>
            <a:normAutofit/>
          </a:bodyPr>
          <a:lstStyle/>
          <a:p>
            <a:r>
              <a:rPr lang="nl-NL" sz="4000" dirty="0" smtClean="0">
                <a:solidFill>
                  <a:srgbClr val="C00000"/>
                </a:solidFill>
                <a:latin typeface="Century Gothic" pitchFamily="34" charset="0"/>
              </a:rPr>
              <a:t>Het verschil tussen David en </a:t>
            </a:r>
            <a:r>
              <a:rPr lang="nl-NL" sz="4000" dirty="0" err="1" smtClean="0">
                <a:solidFill>
                  <a:srgbClr val="C00000"/>
                </a:solidFill>
                <a:latin typeface="Century Gothic" pitchFamily="34" charset="0"/>
              </a:rPr>
              <a:t>Saul</a:t>
            </a:r>
            <a:endParaRPr lang="nl-NL" sz="4000" dirty="0">
              <a:solidFill>
                <a:srgbClr val="C00000"/>
              </a:solidFill>
              <a:latin typeface="Century Gothic" pitchFamily="34" charset="0"/>
            </a:endParaRPr>
          </a:p>
        </p:txBody>
      </p:sp>
      <p:sp>
        <p:nvSpPr>
          <p:cNvPr id="3" name="Tijdelijke aanduiding voor inhoud 2"/>
          <p:cNvSpPr>
            <a:spLocks noGrp="1"/>
          </p:cNvSpPr>
          <p:nvPr>
            <p:ph idx="1"/>
          </p:nvPr>
        </p:nvSpPr>
        <p:spPr/>
        <p:txBody>
          <a:bodyPr>
            <a:normAutofit lnSpcReduction="10000"/>
          </a:bodyPr>
          <a:lstStyle/>
          <a:p>
            <a:pPr>
              <a:buFont typeface="Wingdings" pitchFamily="2" charset="2"/>
              <a:buChar char="§"/>
            </a:pPr>
            <a:r>
              <a:rPr lang="nl-NL" dirty="0" err="1" smtClean="0"/>
              <a:t>Saul</a:t>
            </a:r>
            <a:r>
              <a:rPr lang="nl-NL" dirty="0" smtClean="0"/>
              <a:t> eigen inzicht</a:t>
            </a:r>
          </a:p>
          <a:p>
            <a:pPr>
              <a:buFont typeface="Wingdings" pitchFamily="2" charset="2"/>
              <a:buChar char="§"/>
            </a:pPr>
            <a:r>
              <a:rPr lang="nl-NL" dirty="0" smtClean="0"/>
              <a:t>David raadpleegt de </a:t>
            </a:r>
            <a:r>
              <a:rPr lang="nl-NL" dirty="0" err="1" smtClean="0"/>
              <a:t>Heere</a:t>
            </a:r>
            <a:endParaRPr lang="nl-NL" dirty="0" smtClean="0"/>
          </a:p>
          <a:p>
            <a:pPr>
              <a:buFont typeface="Wingdings" pitchFamily="2" charset="2"/>
              <a:buChar char="§"/>
            </a:pPr>
            <a:endParaRPr lang="nl-NL" dirty="0" smtClean="0"/>
          </a:p>
          <a:p>
            <a:pPr>
              <a:buFont typeface="Wingdings" pitchFamily="2" charset="2"/>
              <a:buChar char="§"/>
            </a:pPr>
            <a:r>
              <a:rPr lang="nl-NL" dirty="0" err="1" smtClean="0"/>
              <a:t>Saul</a:t>
            </a:r>
            <a:r>
              <a:rPr lang="nl-NL" dirty="0" smtClean="0"/>
              <a:t> zoekt vergeving</a:t>
            </a:r>
          </a:p>
          <a:p>
            <a:pPr>
              <a:buFont typeface="Wingdings" pitchFamily="2" charset="2"/>
              <a:buChar char="§"/>
            </a:pPr>
            <a:r>
              <a:rPr lang="nl-NL" dirty="0" smtClean="0"/>
              <a:t>David zoekt de </a:t>
            </a:r>
            <a:r>
              <a:rPr lang="nl-NL" dirty="0" err="1" smtClean="0"/>
              <a:t>Vergever</a:t>
            </a:r>
            <a:endParaRPr lang="nl-NL" dirty="0" smtClean="0"/>
          </a:p>
          <a:p>
            <a:pPr>
              <a:buFont typeface="Wingdings" pitchFamily="2" charset="2"/>
              <a:buChar char="§"/>
            </a:pPr>
            <a:endParaRPr lang="nl-NL" dirty="0" smtClean="0"/>
          </a:p>
          <a:p>
            <a:pPr>
              <a:buFont typeface="Wingdings" pitchFamily="2" charset="2"/>
              <a:buChar char="§"/>
            </a:pPr>
            <a:r>
              <a:rPr lang="nl-NL" dirty="0" err="1" smtClean="0"/>
              <a:t>Saul</a:t>
            </a:r>
            <a:r>
              <a:rPr lang="nl-NL" dirty="0" smtClean="0"/>
              <a:t> vreest mensen</a:t>
            </a:r>
          </a:p>
          <a:p>
            <a:pPr>
              <a:buFont typeface="Wingdings" pitchFamily="2" charset="2"/>
              <a:buChar char="§"/>
            </a:pPr>
            <a:r>
              <a:rPr lang="nl-NL" dirty="0" smtClean="0"/>
              <a:t>David Vreest God</a:t>
            </a:r>
            <a:endParaRPr lang="nl-NL" dirty="0"/>
          </a:p>
        </p:txBody>
      </p:sp>
      <p:pic>
        <p:nvPicPr>
          <p:cNvPr id="4" name="Afbeelding 3" descr="Unlikely Hero Tan smaller.jpeg"/>
          <p:cNvPicPr>
            <a:picLocks noChangeAspect="1"/>
          </p:cNvPicPr>
          <p:nvPr/>
        </p:nvPicPr>
        <p:blipFill>
          <a:blip r:embed="rId2" cstate="print"/>
          <a:stretch>
            <a:fillRect/>
          </a:stretch>
        </p:blipFill>
        <p:spPr>
          <a:xfrm>
            <a:off x="4283968" y="2348880"/>
            <a:ext cx="5328592" cy="3888432"/>
          </a:xfrm>
          <a:prstGeom prst="rect">
            <a:avLst/>
          </a:prstGeom>
          <a:effectLst>
            <a:softEdge rad="635000"/>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0" y="0"/>
            <a:ext cx="9144000" cy="6858000"/>
          </a:xfrm>
        </p:spPr>
        <p:txBody>
          <a:bodyPr>
            <a:normAutofit lnSpcReduction="10000"/>
          </a:bodyPr>
          <a:lstStyle/>
          <a:p>
            <a:pPr>
              <a:buNone/>
            </a:pPr>
            <a:r>
              <a:rPr lang="nl-NL" sz="2000" i="1" dirty="0" smtClean="0">
                <a:latin typeface="Century Gothic" pitchFamily="34" charset="0"/>
              </a:rPr>
              <a:t>Doch </a:t>
            </a:r>
            <a:r>
              <a:rPr lang="nl-NL" sz="2000" i="1" dirty="0" err="1" smtClean="0">
                <a:latin typeface="Century Gothic" pitchFamily="34" charset="0"/>
              </a:rPr>
              <a:t>Saul</a:t>
            </a:r>
            <a:r>
              <a:rPr lang="nl-NL" sz="2000" i="1" dirty="0" smtClean="0">
                <a:latin typeface="Century Gothic" pitchFamily="34" charset="0"/>
              </a:rPr>
              <a:t> en het ganse volk liet </a:t>
            </a:r>
            <a:r>
              <a:rPr lang="nl-NL" sz="2000" i="1" dirty="0" err="1" smtClean="0">
                <a:latin typeface="Century Gothic" pitchFamily="34" charset="0"/>
              </a:rPr>
              <a:t>Agag</a:t>
            </a:r>
            <a:r>
              <a:rPr lang="nl-NL" sz="2000" i="1" dirty="0" smtClean="0">
                <a:latin typeface="Century Gothic" pitchFamily="34" charset="0"/>
              </a:rPr>
              <a:t> in leven, en de beste schapen, en runderen, en de naast beste, en de lammeren, en al wat best was, en zij wilden ze niet verbannen; maar alle ding, dat </a:t>
            </a:r>
            <a:r>
              <a:rPr lang="nl-NL" sz="2000" i="1" dirty="0" err="1" smtClean="0">
                <a:latin typeface="Century Gothic" pitchFamily="34" charset="0"/>
              </a:rPr>
              <a:t>verachtzaam</a:t>
            </a:r>
            <a:r>
              <a:rPr lang="nl-NL" sz="2000" i="1" dirty="0" smtClean="0">
                <a:latin typeface="Century Gothic" pitchFamily="34" charset="0"/>
              </a:rPr>
              <a:t>, en dat verdwijnende was, verbanden zij.</a:t>
            </a:r>
          </a:p>
          <a:p>
            <a:pPr>
              <a:buNone/>
            </a:pPr>
            <a:r>
              <a:rPr lang="nl-NL" sz="2000" i="1" dirty="0" smtClean="0">
                <a:latin typeface="Century Gothic" pitchFamily="34" charset="0"/>
              </a:rPr>
              <a:t>10 Toen geschiedde het woord des HEEREN tot </a:t>
            </a:r>
            <a:r>
              <a:rPr lang="nl-NL" sz="2000" i="1" dirty="0" err="1" smtClean="0">
                <a:latin typeface="Century Gothic" pitchFamily="34" charset="0"/>
              </a:rPr>
              <a:t>Samuël</a:t>
            </a:r>
            <a:r>
              <a:rPr lang="nl-NL" sz="2000" i="1" dirty="0" smtClean="0">
                <a:latin typeface="Century Gothic" pitchFamily="34" charset="0"/>
              </a:rPr>
              <a:t>, zeggende:</a:t>
            </a:r>
          </a:p>
          <a:p>
            <a:pPr>
              <a:buNone/>
            </a:pPr>
            <a:r>
              <a:rPr lang="nl-NL" sz="2000" i="1" dirty="0" smtClean="0">
                <a:latin typeface="Century Gothic" pitchFamily="34" charset="0"/>
              </a:rPr>
              <a:t>11 Het berouwt Mij, dat Ik </a:t>
            </a:r>
            <a:r>
              <a:rPr lang="nl-NL" sz="2000" i="1" dirty="0" err="1" smtClean="0">
                <a:latin typeface="Century Gothic" pitchFamily="34" charset="0"/>
              </a:rPr>
              <a:t>Saul</a:t>
            </a:r>
            <a:r>
              <a:rPr lang="nl-NL" sz="2000" i="1" dirty="0" smtClean="0">
                <a:latin typeface="Century Gothic" pitchFamily="34" charset="0"/>
              </a:rPr>
              <a:t> tot koning gemaakt heb</a:t>
            </a:r>
            <a:r>
              <a:rPr lang="nl-NL" sz="2000" i="1" dirty="0" smtClean="0">
                <a:solidFill>
                  <a:srgbClr val="C00000"/>
                </a:solidFill>
                <a:latin typeface="Century Gothic" pitchFamily="34" charset="0"/>
              </a:rPr>
              <a:t>, dewijl hij zich van achter Mij afgekeerd heeft, en Mijn woorden niet bevestigd heeft.</a:t>
            </a:r>
            <a:r>
              <a:rPr lang="nl-NL" sz="2000" i="1" dirty="0" smtClean="0">
                <a:latin typeface="Century Gothic" pitchFamily="34" charset="0"/>
              </a:rPr>
              <a:t> Toen ontstak </a:t>
            </a:r>
            <a:r>
              <a:rPr lang="nl-NL" sz="2000" i="1" dirty="0" err="1" smtClean="0">
                <a:latin typeface="Century Gothic" pitchFamily="34" charset="0"/>
              </a:rPr>
              <a:t>Samuël</a:t>
            </a:r>
            <a:r>
              <a:rPr lang="nl-NL" sz="2000" i="1" dirty="0" smtClean="0">
                <a:latin typeface="Century Gothic" pitchFamily="34" charset="0"/>
              </a:rPr>
              <a:t>, en hij riep tot den HEERE den </a:t>
            </a:r>
            <a:r>
              <a:rPr lang="nl-NL" sz="2000" i="1" dirty="0" err="1" smtClean="0">
                <a:latin typeface="Century Gothic" pitchFamily="34" charset="0"/>
              </a:rPr>
              <a:t>gansen</a:t>
            </a:r>
            <a:r>
              <a:rPr lang="nl-NL" sz="2000" i="1" dirty="0" smtClean="0">
                <a:latin typeface="Century Gothic" pitchFamily="34" charset="0"/>
              </a:rPr>
              <a:t> nacht.</a:t>
            </a:r>
          </a:p>
          <a:p>
            <a:pPr>
              <a:buNone/>
            </a:pPr>
            <a:r>
              <a:rPr lang="nl-NL" sz="2000" i="1" dirty="0" smtClean="0">
                <a:latin typeface="Century Gothic" pitchFamily="34" charset="0"/>
              </a:rPr>
              <a:t>12 Daarna maakte zich </a:t>
            </a:r>
            <a:r>
              <a:rPr lang="nl-NL" sz="2000" i="1" dirty="0" err="1" smtClean="0">
                <a:latin typeface="Century Gothic" pitchFamily="34" charset="0"/>
              </a:rPr>
              <a:t>Samuël</a:t>
            </a:r>
            <a:r>
              <a:rPr lang="nl-NL" sz="2000" i="1" dirty="0" smtClean="0">
                <a:latin typeface="Century Gothic" pitchFamily="34" charset="0"/>
              </a:rPr>
              <a:t> des morgens vroeg op, </a:t>
            </a:r>
            <a:r>
              <a:rPr lang="nl-NL" sz="2000" i="1" dirty="0" err="1" smtClean="0">
                <a:latin typeface="Century Gothic" pitchFamily="34" charset="0"/>
              </a:rPr>
              <a:t>Saul</a:t>
            </a:r>
            <a:r>
              <a:rPr lang="nl-NL" sz="2000" i="1" dirty="0" smtClean="0">
                <a:latin typeface="Century Gothic" pitchFamily="34" charset="0"/>
              </a:rPr>
              <a:t> tegemoet; en het werd </a:t>
            </a:r>
            <a:r>
              <a:rPr lang="nl-NL" sz="2000" i="1" dirty="0" err="1" smtClean="0">
                <a:latin typeface="Century Gothic" pitchFamily="34" charset="0"/>
              </a:rPr>
              <a:t>Samuël</a:t>
            </a:r>
            <a:r>
              <a:rPr lang="nl-NL" sz="2000" i="1" dirty="0" smtClean="0">
                <a:latin typeface="Century Gothic" pitchFamily="34" charset="0"/>
              </a:rPr>
              <a:t> geboodschapt, zeggende: </a:t>
            </a:r>
            <a:r>
              <a:rPr lang="nl-NL" sz="2000" i="1" dirty="0" err="1" smtClean="0">
                <a:latin typeface="Century Gothic" pitchFamily="34" charset="0"/>
              </a:rPr>
              <a:t>Saul</a:t>
            </a:r>
            <a:r>
              <a:rPr lang="nl-NL" sz="2000" i="1" dirty="0" smtClean="0">
                <a:latin typeface="Century Gothic" pitchFamily="34" charset="0"/>
              </a:rPr>
              <a:t> is te </a:t>
            </a:r>
            <a:r>
              <a:rPr lang="nl-NL" sz="2000" i="1" dirty="0" err="1" smtClean="0">
                <a:latin typeface="Century Gothic" pitchFamily="34" charset="0"/>
              </a:rPr>
              <a:t>Karmel</a:t>
            </a:r>
            <a:r>
              <a:rPr lang="nl-NL" sz="2000" i="1" dirty="0" smtClean="0">
                <a:latin typeface="Century Gothic" pitchFamily="34" charset="0"/>
              </a:rPr>
              <a:t> gekomen, en zie, hij heeft zich een pilaar gesteld; daarna is hij omgetogen, en doorgetrokken, en naar Gilgal afgekomen.</a:t>
            </a:r>
          </a:p>
          <a:p>
            <a:pPr>
              <a:buNone/>
            </a:pPr>
            <a:r>
              <a:rPr lang="nl-NL" sz="2000" i="1" dirty="0" smtClean="0">
                <a:latin typeface="Century Gothic" pitchFamily="34" charset="0"/>
              </a:rPr>
              <a:t>13 </a:t>
            </a:r>
            <a:r>
              <a:rPr lang="nl-NL" sz="2000" i="1" dirty="0" err="1" smtClean="0">
                <a:latin typeface="Century Gothic" pitchFamily="34" charset="0"/>
              </a:rPr>
              <a:t>Samuël</a:t>
            </a:r>
            <a:r>
              <a:rPr lang="nl-NL" sz="2000" i="1" dirty="0" smtClean="0">
                <a:latin typeface="Century Gothic" pitchFamily="34" charset="0"/>
              </a:rPr>
              <a:t> nu kwam tot </a:t>
            </a:r>
            <a:r>
              <a:rPr lang="nl-NL" sz="2000" i="1" dirty="0" err="1" smtClean="0">
                <a:latin typeface="Century Gothic" pitchFamily="34" charset="0"/>
              </a:rPr>
              <a:t>Saul</a:t>
            </a:r>
            <a:r>
              <a:rPr lang="nl-NL" sz="2000" i="1" dirty="0" smtClean="0">
                <a:latin typeface="Century Gothic" pitchFamily="34" charset="0"/>
              </a:rPr>
              <a:t>, en </a:t>
            </a:r>
            <a:r>
              <a:rPr lang="nl-NL" sz="2000" i="1" dirty="0" err="1" smtClean="0">
                <a:latin typeface="Century Gothic" pitchFamily="34" charset="0"/>
              </a:rPr>
              <a:t>Saul</a:t>
            </a:r>
            <a:r>
              <a:rPr lang="nl-NL" sz="2000" i="1" dirty="0" smtClean="0">
                <a:latin typeface="Century Gothic" pitchFamily="34" charset="0"/>
              </a:rPr>
              <a:t> </a:t>
            </a:r>
            <a:r>
              <a:rPr lang="nl-NL" sz="2000" i="1" dirty="0" err="1" smtClean="0">
                <a:latin typeface="Century Gothic" pitchFamily="34" charset="0"/>
              </a:rPr>
              <a:t>zeide</a:t>
            </a:r>
            <a:r>
              <a:rPr lang="nl-NL" sz="2000" i="1" dirty="0" smtClean="0">
                <a:latin typeface="Century Gothic" pitchFamily="34" charset="0"/>
              </a:rPr>
              <a:t> tot hem</a:t>
            </a:r>
            <a:r>
              <a:rPr lang="nl-NL" sz="2000" i="1" dirty="0" smtClean="0">
                <a:solidFill>
                  <a:srgbClr val="C00000"/>
                </a:solidFill>
                <a:latin typeface="Century Gothic" pitchFamily="34" charset="0"/>
              </a:rPr>
              <a:t>: Gezegend </a:t>
            </a:r>
            <a:r>
              <a:rPr lang="nl-NL" sz="2000" i="1" dirty="0" err="1" smtClean="0">
                <a:solidFill>
                  <a:srgbClr val="C00000"/>
                </a:solidFill>
                <a:latin typeface="Century Gothic" pitchFamily="34" charset="0"/>
              </a:rPr>
              <a:t>zijt</a:t>
            </a:r>
            <a:r>
              <a:rPr lang="nl-NL" sz="2000" i="1" dirty="0" smtClean="0">
                <a:solidFill>
                  <a:srgbClr val="C00000"/>
                </a:solidFill>
                <a:latin typeface="Century Gothic" pitchFamily="34" charset="0"/>
              </a:rPr>
              <a:t> gij den HEERE! Ik heb des HEEREN woord gedaan.</a:t>
            </a:r>
          </a:p>
          <a:p>
            <a:pPr>
              <a:buNone/>
            </a:pPr>
            <a:r>
              <a:rPr lang="nl-NL" sz="2000" i="1" dirty="0" smtClean="0">
                <a:latin typeface="Century Gothic" pitchFamily="34" charset="0"/>
              </a:rPr>
              <a:t>14 Toen </a:t>
            </a:r>
            <a:r>
              <a:rPr lang="nl-NL" sz="2000" i="1" dirty="0" err="1" smtClean="0">
                <a:latin typeface="Century Gothic" pitchFamily="34" charset="0"/>
              </a:rPr>
              <a:t>zeide</a:t>
            </a:r>
            <a:r>
              <a:rPr lang="nl-NL" sz="2000" i="1" dirty="0" smtClean="0">
                <a:latin typeface="Century Gothic" pitchFamily="34" charset="0"/>
              </a:rPr>
              <a:t> </a:t>
            </a:r>
            <a:r>
              <a:rPr lang="nl-NL" sz="2000" i="1" dirty="0" err="1" smtClean="0">
                <a:latin typeface="Century Gothic" pitchFamily="34" charset="0"/>
              </a:rPr>
              <a:t>Samuël</a:t>
            </a:r>
            <a:r>
              <a:rPr lang="nl-NL" sz="2000" i="1" dirty="0" smtClean="0">
                <a:latin typeface="Century Gothic" pitchFamily="34" charset="0"/>
              </a:rPr>
              <a:t>: Wat is dan dit voor een stem der schapen in mijn oren, en een stem der runderen, die ik hoor?</a:t>
            </a:r>
          </a:p>
          <a:p>
            <a:pPr>
              <a:buNone/>
            </a:pPr>
            <a:r>
              <a:rPr lang="nl-NL" sz="2000" i="1" dirty="0" smtClean="0">
                <a:latin typeface="Century Gothic" pitchFamily="34" charset="0"/>
              </a:rPr>
              <a:t>15 </a:t>
            </a:r>
            <a:r>
              <a:rPr lang="nl-NL" sz="2000" i="1" dirty="0" err="1" smtClean="0">
                <a:latin typeface="Century Gothic" pitchFamily="34" charset="0"/>
              </a:rPr>
              <a:t>Saul</a:t>
            </a:r>
            <a:r>
              <a:rPr lang="nl-NL" sz="2000" i="1" dirty="0" smtClean="0">
                <a:latin typeface="Century Gothic" pitchFamily="34" charset="0"/>
              </a:rPr>
              <a:t> nu </a:t>
            </a:r>
            <a:r>
              <a:rPr lang="nl-NL" sz="2000" i="1" dirty="0" err="1" smtClean="0">
                <a:latin typeface="Century Gothic" pitchFamily="34" charset="0"/>
              </a:rPr>
              <a:t>zeide</a:t>
            </a:r>
            <a:r>
              <a:rPr lang="nl-NL" sz="2000" i="1" dirty="0" smtClean="0">
                <a:latin typeface="Century Gothic" pitchFamily="34" charset="0"/>
              </a:rPr>
              <a:t>: </a:t>
            </a:r>
            <a:r>
              <a:rPr lang="nl-NL" sz="2000" b="1" i="1" u="sng" dirty="0" smtClean="0">
                <a:latin typeface="Century Gothic" pitchFamily="34" charset="0"/>
              </a:rPr>
              <a:t>Zij</a:t>
            </a:r>
            <a:r>
              <a:rPr lang="nl-NL" sz="2000" i="1" dirty="0" smtClean="0">
                <a:latin typeface="Century Gothic" pitchFamily="34" charset="0"/>
              </a:rPr>
              <a:t> hebben ze van de </a:t>
            </a:r>
            <a:r>
              <a:rPr lang="nl-NL" sz="2000" i="1" dirty="0" err="1" smtClean="0">
                <a:latin typeface="Century Gothic" pitchFamily="34" charset="0"/>
              </a:rPr>
              <a:t>Amalekieten</a:t>
            </a:r>
            <a:r>
              <a:rPr lang="nl-NL" sz="2000" i="1" dirty="0" smtClean="0">
                <a:latin typeface="Century Gothic" pitchFamily="34" charset="0"/>
              </a:rPr>
              <a:t> gebracht, </a:t>
            </a:r>
            <a:r>
              <a:rPr lang="nl-NL" sz="2000" b="1" i="1" u="sng" dirty="0" smtClean="0">
                <a:latin typeface="Century Gothic" pitchFamily="34" charset="0"/>
              </a:rPr>
              <a:t>want het volk</a:t>
            </a:r>
            <a:r>
              <a:rPr lang="nl-NL" sz="2000" i="1" dirty="0" smtClean="0">
                <a:latin typeface="Century Gothic" pitchFamily="34" charset="0"/>
              </a:rPr>
              <a:t> heeft de beste schapen en runderen verschoond, om den HEERE, </a:t>
            </a:r>
            <a:r>
              <a:rPr lang="nl-NL" sz="2000" b="1" i="1" u="sng" dirty="0" smtClean="0">
                <a:latin typeface="Century Gothic" pitchFamily="34" charset="0"/>
              </a:rPr>
              <a:t>uw God</a:t>
            </a:r>
            <a:r>
              <a:rPr lang="nl-NL" sz="2000" i="1" dirty="0" smtClean="0">
                <a:latin typeface="Century Gothic" pitchFamily="34" charset="0"/>
              </a:rPr>
              <a:t>, te offeren; maar het overige hebben </a:t>
            </a:r>
            <a:r>
              <a:rPr lang="nl-NL" sz="2000" b="1" i="1" u="sng" dirty="0" smtClean="0">
                <a:latin typeface="Century Gothic" pitchFamily="34" charset="0"/>
              </a:rPr>
              <a:t>wij</a:t>
            </a:r>
            <a:r>
              <a:rPr lang="nl-NL" sz="2000" i="1" dirty="0" smtClean="0">
                <a:latin typeface="Century Gothic" pitchFamily="34" charset="0"/>
              </a:rPr>
              <a:t> verbannen.</a:t>
            </a:r>
          </a:p>
          <a:p>
            <a:pPr>
              <a:buNone/>
            </a:pPr>
            <a:r>
              <a:rPr lang="nl-NL" sz="2000" i="1" dirty="0" smtClean="0">
                <a:latin typeface="Century Gothic" pitchFamily="34" charset="0"/>
              </a:rPr>
              <a:t>16 Toen </a:t>
            </a:r>
            <a:r>
              <a:rPr lang="nl-NL" sz="2000" i="1" dirty="0" err="1" smtClean="0">
                <a:latin typeface="Century Gothic" pitchFamily="34" charset="0"/>
              </a:rPr>
              <a:t>zeide</a:t>
            </a:r>
            <a:r>
              <a:rPr lang="nl-NL" sz="2000" i="1" dirty="0" smtClean="0">
                <a:latin typeface="Century Gothic" pitchFamily="34" charset="0"/>
              </a:rPr>
              <a:t> </a:t>
            </a:r>
            <a:r>
              <a:rPr lang="nl-NL" sz="2000" i="1" dirty="0" err="1" smtClean="0">
                <a:latin typeface="Century Gothic" pitchFamily="34" charset="0"/>
              </a:rPr>
              <a:t>Samuël</a:t>
            </a:r>
            <a:r>
              <a:rPr lang="nl-NL" sz="2000" i="1" dirty="0" smtClean="0">
                <a:latin typeface="Century Gothic" pitchFamily="34" charset="0"/>
              </a:rPr>
              <a:t> tot </a:t>
            </a:r>
            <a:r>
              <a:rPr lang="nl-NL" sz="2000" i="1" dirty="0" err="1" smtClean="0">
                <a:latin typeface="Century Gothic" pitchFamily="34" charset="0"/>
              </a:rPr>
              <a:t>Saul</a:t>
            </a:r>
            <a:r>
              <a:rPr lang="nl-NL" sz="2000" i="1" dirty="0" smtClean="0">
                <a:latin typeface="Century Gothic" pitchFamily="34" charset="0"/>
              </a:rPr>
              <a:t>: Houd op, zo zal ik u te kennen geven, wat de HEERE vannacht tot mij gesproken heeft. Hij dan </a:t>
            </a:r>
            <a:r>
              <a:rPr lang="nl-NL" sz="2000" i="1" dirty="0" err="1" smtClean="0">
                <a:latin typeface="Century Gothic" pitchFamily="34" charset="0"/>
              </a:rPr>
              <a:t>zeide</a:t>
            </a:r>
            <a:r>
              <a:rPr lang="nl-NL" sz="2000" i="1" dirty="0" smtClean="0">
                <a:latin typeface="Century Gothic" pitchFamily="34" charset="0"/>
              </a:rPr>
              <a:t> tot hem: Spreek.</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0" y="0"/>
            <a:ext cx="9144000" cy="6858000"/>
          </a:xfrm>
        </p:spPr>
        <p:txBody>
          <a:bodyPr>
            <a:normAutofit fontScale="62500" lnSpcReduction="20000"/>
          </a:bodyPr>
          <a:lstStyle/>
          <a:p>
            <a:pPr>
              <a:buNone/>
            </a:pPr>
            <a:r>
              <a:rPr lang="nl-NL" i="1" dirty="0" smtClean="0">
                <a:latin typeface="Century Gothic" pitchFamily="34" charset="0"/>
              </a:rPr>
              <a:t>17 En </a:t>
            </a:r>
            <a:r>
              <a:rPr lang="nl-NL" i="1" dirty="0" err="1" smtClean="0">
                <a:latin typeface="Century Gothic" pitchFamily="34" charset="0"/>
              </a:rPr>
              <a:t>Samuël</a:t>
            </a:r>
            <a:r>
              <a:rPr lang="nl-NL" i="1" dirty="0" smtClean="0">
                <a:latin typeface="Century Gothic" pitchFamily="34" charset="0"/>
              </a:rPr>
              <a:t> </a:t>
            </a:r>
            <a:r>
              <a:rPr lang="nl-NL" i="1" dirty="0" err="1" smtClean="0">
                <a:latin typeface="Century Gothic" pitchFamily="34" charset="0"/>
              </a:rPr>
              <a:t>zeide</a:t>
            </a:r>
            <a:r>
              <a:rPr lang="nl-NL" i="1" dirty="0" smtClean="0">
                <a:latin typeface="Century Gothic" pitchFamily="34" charset="0"/>
              </a:rPr>
              <a:t>: </a:t>
            </a:r>
            <a:r>
              <a:rPr lang="nl-NL" i="1" dirty="0" smtClean="0">
                <a:solidFill>
                  <a:srgbClr val="C00000"/>
                </a:solidFill>
                <a:latin typeface="Century Gothic" pitchFamily="34" charset="0"/>
              </a:rPr>
              <a:t>Is het niet alzo, toen u klein was in uw eigen ogen</a:t>
            </a:r>
            <a:r>
              <a:rPr lang="nl-NL" i="1" dirty="0" smtClean="0">
                <a:latin typeface="Century Gothic" pitchFamily="34" charset="0"/>
              </a:rPr>
              <a:t>, dat gij het hoofd der stammen van Israël geworden </a:t>
            </a:r>
            <a:r>
              <a:rPr lang="nl-NL" i="1" dirty="0" err="1" smtClean="0">
                <a:latin typeface="Century Gothic" pitchFamily="34" charset="0"/>
              </a:rPr>
              <a:t>zijt</a:t>
            </a:r>
            <a:r>
              <a:rPr lang="nl-NL" i="1" dirty="0" smtClean="0">
                <a:latin typeface="Century Gothic" pitchFamily="34" charset="0"/>
              </a:rPr>
              <a:t>, en dat u de HEERE tot koning over Israël gezalfd heeft?</a:t>
            </a:r>
          </a:p>
          <a:p>
            <a:pPr>
              <a:buNone/>
            </a:pPr>
            <a:r>
              <a:rPr lang="nl-NL" i="1" dirty="0" smtClean="0">
                <a:latin typeface="Century Gothic" pitchFamily="34" charset="0"/>
              </a:rPr>
              <a:t>18 En de HEERE heeft u op den weg gezonden, en gezegd: Ga heen en verban de zondaars, de </a:t>
            </a:r>
            <a:r>
              <a:rPr lang="nl-NL" i="1" dirty="0" err="1" smtClean="0">
                <a:latin typeface="Century Gothic" pitchFamily="34" charset="0"/>
              </a:rPr>
              <a:t>Amalekieten</a:t>
            </a:r>
            <a:r>
              <a:rPr lang="nl-NL" i="1" dirty="0" smtClean="0">
                <a:latin typeface="Century Gothic" pitchFamily="34" charset="0"/>
              </a:rPr>
              <a:t>, en strijd tegen hen, totdat gij hen te niet doet.</a:t>
            </a:r>
          </a:p>
          <a:p>
            <a:pPr>
              <a:buNone/>
            </a:pPr>
            <a:r>
              <a:rPr lang="nl-NL" i="1" dirty="0" smtClean="0">
                <a:latin typeface="Century Gothic" pitchFamily="34" charset="0"/>
              </a:rPr>
              <a:t>19 </a:t>
            </a:r>
            <a:r>
              <a:rPr lang="nl-NL" i="1" dirty="0" smtClean="0">
                <a:solidFill>
                  <a:srgbClr val="C00000"/>
                </a:solidFill>
                <a:latin typeface="Century Gothic" pitchFamily="34" charset="0"/>
              </a:rPr>
              <a:t>Waarom toch hebt gij naar de stem des HEEREN niet gehoord</a:t>
            </a:r>
            <a:r>
              <a:rPr lang="nl-NL" i="1" dirty="0" smtClean="0">
                <a:latin typeface="Century Gothic" pitchFamily="34" charset="0"/>
              </a:rPr>
              <a:t>, maar </a:t>
            </a:r>
            <a:r>
              <a:rPr lang="nl-NL" i="1" dirty="0" err="1" smtClean="0">
                <a:latin typeface="Century Gothic" pitchFamily="34" charset="0"/>
              </a:rPr>
              <a:t>zijt</a:t>
            </a:r>
            <a:r>
              <a:rPr lang="nl-NL" i="1" dirty="0" smtClean="0">
                <a:latin typeface="Century Gothic" pitchFamily="34" charset="0"/>
              </a:rPr>
              <a:t> tot den roof gevlogen, en hebt gedaan dat kwaad was in de ogen des HEEREN?</a:t>
            </a:r>
          </a:p>
          <a:p>
            <a:pPr>
              <a:buNone/>
            </a:pPr>
            <a:r>
              <a:rPr lang="nl-NL" i="1" dirty="0" smtClean="0">
                <a:latin typeface="Century Gothic" pitchFamily="34" charset="0"/>
              </a:rPr>
              <a:t>20 Toen </a:t>
            </a:r>
            <a:r>
              <a:rPr lang="nl-NL" i="1" dirty="0" err="1" smtClean="0">
                <a:latin typeface="Century Gothic" pitchFamily="34" charset="0"/>
              </a:rPr>
              <a:t>zeide</a:t>
            </a:r>
            <a:r>
              <a:rPr lang="nl-NL" i="1" dirty="0" smtClean="0">
                <a:latin typeface="Century Gothic" pitchFamily="34" charset="0"/>
              </a:rPr>
              <a:t> </a:t>
            </a:r>
            <a:r>
              <a:rPr lang="nl-NL" i="1" dirty="0" err="1" smtClean="0">
                <a:latin typeface="Century Gothic" pitchFamily="34" charset="0"/>
              </a:rPr>
              <a:t>Saul</a:t>
            </a:r>
            <a:r>
              <a:rPr lang="nl-NL" i="1" dirty="0" smtClean="0">
                <a:latin typeface="Century Gothic" pitchFamily="34" charset="0"/>
              </a:rPr>
              <a:t> tot </a:t>
            </a:r>
            <a:r>
              <a:rPr lang="nl-NL" i="1" dirty="0" err="1" smtClean="0">
                <a:latin typeface="Century Gothic" pitchFamily="34" charset="0"/>
              </a:rPr>
              <a:t>Samuël</a:t>
            </a:r>
            <a:r>
              <a:rPr lang="nl-NL" i="1" dirty="0" smtClean="0">
                <a:latin typeface="Century Gothic" pitchFamily="34" charset="0"/>
              </a:rPr>
              <a:t>: </a:t>
            </a:r>
            <a:r>
              <a:rPr lang="nl-NL" b="1" i="1" dirty="0" smtClean="0">
                <a:latin typeface="Century Gothic" pitchFamily="34" charset="0"/>
              </a:rPr>
              <a:t>Ik heb immers naar de stem des HEEREN gehoord, en heb gewandeld op den weg, op </a:t>
            </a:r>
            <a:r>
              <a:rPr lang="nl-NL" b="1" i="1" dirty="0" err="1" smtClean="0">
                <a:latin typeface="Century Gothic" pitchFamily="34" charset="0"/>
              </a:rPr>
              <a:t>denwelken</a:t>
            </a:r>
            <a:r>
              <a:rPr lang="nl-NL" b="1" i="1" dirty="0" smtClean="0">
                <a:latin typeface="Century Gothic" pitchFamily="34" charset="0"/>
              </a:rPr>
              <a:t> mij de HEERE gezonden heeft; en ik heb </a:t>
            </a:r>
            <a:r>
              <a:rPr lang="nl-NL" b="1" i="1" dirty="0" err="1" smtClean="0">
                <a:latin typeface="Century Gothic" pitchFamily="34" charset="0"/>
              </a:rPr>
              <a:t>Agag</a:t>
            </a:r>
            <a:r>
              <a:rPr lang="nl-NL" b="1" i="1" dirty="0" smtClean="0">
                <a:latin typeface="Century Gothic" pitchFamily="34" charset="0"/>
              </a:rPr>
              <a:t>, den koning der </a:t>
            </a:r>
            <a:r>
              <a:rPr lang="nl-NL" b="1" i="1" dirty="0" err="1" smtClean="0">
                <a:latin typeface="Century Gothic" pitchFamily="34" charset="0"/>
              </a:rPr>
              <a:t>Amalekieten</a:t>
            </a:r>
            <a:r>
              <a:rPr lang="nl-NL" b="1" i="1" dirty="0" smtClean="0">
                <a:latin typeface="Century Gothic" pitchFamily="34" charset="0"/>
              </a:rPr>
              <a:t>, mede gebracht, maar de </a:t>
            </a:r>
            <a:r>
              <a:rPr lang="nl-NL" b="1" i="1" dirty="0" err="1" smtClean="0">
                <a:latin typeface="Century Gothic" pitchFamily="34" charset="0"/>
              </a:rPr>
              <a:t>Amalekieten</a:t>
            </a:r>
            <a:r>
              <a:rPr lang="nl-NL" b="1" i="1" dirty="0" smtClean="0">
                <a:latin typeface="Century Gothic" pitchFamily="34" charset="0"/>
              </a:rPr>
              <a:t> heb ik verbannen.</a:t>
            </a:r>
          </a:p>
          <a:p>
            <a:pPr>
              <a:buNone/>
            </a:pPr>
            <a:r>
              <a:rPr lang="nl-NL" i="1" dirty="0" smtClean="0">
                <a:latin typeface="Century Gothic" pitchFamily="34" charset="0"/>
              </a:rPr>
              <a:t>21 </a:t>
            </a:r>
            <a:r>
              <a:rPr lang="nl-NL" b="1" i="1" u="sng" dirty="0" smtClean="0">
                <a:latin typeface="Century Gothic" pitchFamily="34" charset="0"/>
              </a:rPr>
              <a:t>Het volk </a:t>
            </a:r>
            <a:r>
              <a:rPr lang="nl-NL" i="1" dirty="0" smtClean="0">
                <a:latin typeface="Century Gothic" pitchFamily="34" charset="0"/>
              </a:rPr>
              <a:t>nu heeft genomen van den roof, schapen en runderen, het voornaamste van het </a:t>
            </a:r>
            <a:r>
              <a:rPr lang="nl-NL" i="1" dirty="0" err="1" smtClean="0">
                <a:latin typeface="Century Gothic" pitchFamily="34" charset="0"/>
              </a:rPr>
              <a:t>verbannene</a:t>
            </a:r>
            <a:r>
              <a:rPr lang="nl-NL" i="1" dirty="0" smtClean="0">
                <a:latin typeface="Century Gothic" pitchFamily="34" charset="0"/>
              </a:rPr>
              <a:t>, om den HEERE, </a:t>
            </a:r>
            <a:r>
              <a:rPr lang="nl-NL" b="1" i="1" u="sng" dirty="0" smtClean="0">
                <a:latin typeface="Century Gothic" pitchFamily="34" charset="0"/>
              </a:rPr>
              <a:t>uw God</a:t>
            </a:r>
            <a:r>
              <a:rPr lang="nl-NL" i="1" dirty="0" smtClean="0">
                <a:latin typeface="Century Gothic" pitchFamily="34" charset="0"/>
              </a:rPr>
              <a:t>, op te offeren te Gilgal.</a:t>
            </a:r>
          </a:p>
          <a:p>
            <a:pPr>
              <a:buNone/>
            </a:pPr>
            <a:r>
              <a:rPr lang="nl-NL" i="1" dirty="0" smtClean="0">
                <a:latin typeface="Century Gothic" pitchFamily="34" charset="0"/>
              </a:rPr>
              <a:t>22 Doch </a:t>
            </a:r>
            <a:r>
              <a:rPr lang="nl-NL" i="1" dirty="0" err="1" smtClean="0">
                <a:latin typeface="Century Gothic" pitchFamily="34" charset="0"/>
              </a:rPr>
              <a:t>Samuël</a:t>
            </a:r>
            <a:r>
              <a:rPr lang="nl-NL" i="1" dirty="0" smtClean="0">
                <a:latin typeface="Century Gothic" pitchFamily="34" charset="0"/>
              </a:rPr>
              <a:t> </a:t>
            </a:r>
            <a:r>
              <a:rPr lang="nl-NL" i="1" dirty="0" err="1" smtClean="0">
                <a:latin typeface="Century Gothic" pitchFamily="34" charset="0"/>
              </a:rPr>
              <a:t>zeide</a:t>
            </a:r>
            <a:r>
              <a:rPr lang="nl-NL" i="1" dirty="0" smtClean="0">
                <a:latin typeface="Century Gothic" pitchFamily="34" charset="0"/>
              </a:rPr>
              <a:t>: Heeft de HEERE lust aan </a:t>
            </a:r>
            <a:r>
              <a:rPr lang="nl-NL" i="1" dirty="0" err="1" smtClean="0">
                <a:latin typeface="Century Gothic" pitchFamily="34" charset="0"/>
              </a:rPr>
              <a:t>brandofferen</a:t>
            </a:r>
            <a:r>
              <a:rPr lang="nl-NL" i="1" dirty="0" smtClean="0">
                <a:latin typeface="Century Gothic" pitchFamily="34" charset="0"/>
              </a:rPr>
              <a:t>, en slachtofferen, als aan het gehoorzamen van de stem des HEEREN? </a:t>
            </a:r>
            <a:r>
              <a:rPr lang="nl-NL" i="1" dirty="0" smtClean="0">
                <a:solidFill>
                  <a:srgbClr val="C00000"/>
                </a:solidFill>
                <a:latin typeface="Century Gothic" pitchFamily="34" charset="0"/>
              </a:rPr>
              <a:t>Zie, gehoorzamen is beter dan slachtoffer, opmerken dan het vette der rammen.</a:t>
            </a:r>
          </a:p>
          <a:p>
            <a:pPr>
              <a:buNone/>
            </a:pPr>
            <a:r>
              <a:rPr lang="nl-NL" i="1" dirty="0" smtClean="0">
                <a:latin typeface="Century Gothic" pitchFamily="34" charset="0"/>
              </a:rPr>
              <a:t>23 Want </a:t>
            </a:r>
            <a:r>
              <a:rPr lang="nl-NL" i="1" dirty="0" err="1" smtClean="0">
                <a:latin typeface="Century Gothic" pitchFamily="34" charset="0"/>
              </a:rPr>
              <a:t>wederspannigheid</a:t>
            </a:r>
            <a:r>
              <a:rPr lang="nl-NL" i="1" dirty="0" smtClean="0">
                <a:latin typeface="Century Gothic" pitchFamily="34" charset="0"/>
              </a:rPr>
              <a:t> is een zonde der toverij, en wederstreven is afgoderij en beeldendienst. Omdat gij des HEEREN woord verworpen hebt, zo heeft Hij u verworpen, dat gij geen koning zult zijn.</a:t>
            </a:r>
          </a:p>
          <a:p>
            <a:pPr>
              <a:buNone/>
            </a:pPr>
            <a:r>
              <a:rPr lang="nl-NL" i="1" dirty="0" smtClean="0">
                <a:latin typeface="Century Gothic" pitchFamily="34" charset="0"/>
              </a:rPr>
              <a:t>24 Toen </a:t>
            </a:r>
            <a:r>
              <a:rPr lang="nl-NL" i="1" dirty="0" err="1" smtClean="0">
                <a:latin typeface="Century Gothic" pitchFamily="34" charset="0"/>
              </a:rPr>
              <a:t>zeide</a:t>
            </a:r>
            <a:r>
              <a:rPr lang="nl-NL" i="1" dirty="0" smtClean="0">
                <a:latin typeface="Century Gothic" pitchFamily="34" charset="0"/>
              </a:rPr>
              <a:t> </a:t>
            </a:r>
            <a:r>
              <a:rPr lang="nl-NL" i="1" dirty="0" err="1" smtClean="0">
                <a:latin typeface="Century Gothic" pitchFamily="34" charset="0"/>
              </a:rPr>
              <a:t>Saul</a:t>
            </a:r>
            <a:r>
              <a:rPr lang="nl-NL" i="1" dirty="0" smtClean="0">
                <a:latin typeface="Century Gothic" pitchFamily="34" charset="0"/>
              </a:rPr>
              <a:t> tot </a:t>
            </a:r>
            <a:r>
              <a:rPr lang="nl-NL" i="1" dirty="0" err="1" smtClean="0">
                <a:latin typeface="Century Gothic" pitchFamily="34" charset="0"/>
              </a:rPr>
              <a:t>Samuël</a:t>
            </a:r>
            <a:r>
              <a:rPr lang="nl-NL" i="1" dirty="0" smtClean="0">
                <a:latin typeface="Century Gothic" pitchFamily="34" charset="0"/>
              </a:rPr>
              <a:t>: Ik heb gezondigd, omdat ik des HEEREN bevel en uw woorden overtreden heb; </a:t>
            </a:r>
            <a:r>
              <a:rPr lang="nl-NL" i="1" dirty="0" smtClean="0">
                <a:solidFill>
                  <a:srgbClr val="C00000"/>
                </a:solidFill>
                <a:latin typeface="Century Gothic" pitchFamily="34" charset="0"/>
              </a:rPr>
              <a:t>want ik heb het volk gevreesd en naar hun stem gehoord.</a:t>
            </a:r>
          </a:p>
          <a:p>
            <a:pPr>
              <a:buNone/>
            </a:pPr>
            <a:endParaRPr lang="nl-NL" dirty="0" smtClean="0">
              <a:latin typeface="Century Gothic" pitchFamily="34" charset="0"/>
            </a:endParaRPr>
          </a:p>
          <a:p>
            <a:pPr>
              <a:buNone/>
            </a:pPr>
            <a:endParaRPr lang="nl-NL" dirty="0">
              <a:latin typeface="Century Gothic"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107504" y="0"/>
            <a:ext cx="8856984" cy="6669360"/>
          </a:xfrm>
        </p:spPr>
        <p:txBody>
          <a:bodyPr>
            <a:normAutofit/>
          </a:bodyPr>
          <a:lstStyle/>
          <a:p>
            <a:pPr>
              <a:buNone/>
            </a:pPr>
            <a:endParaRPr lang="nl-NL" i="1" dirty="0" smtClean="0">
              <a:latin typeface="Century Gothic" pitchFamily="34" charset="0"/>
            </a:endParaRPr>
          </a:p>
          <a:p>
            <a:pPr>
              <a:buNone/>
            </a:pPr>
            <a:r>
              <a:rPr lang="nl-NL" sz="2600" i="1" dirty="0" smtClean="0">
                <a:latin typeface="Century Gothic" pitchFamily="34" charset="0"/>
              </a:rPr>
              <a:t>En een der kwaaddoeners, die gehangen waren, lasterde Hem, zeggende: Indien Gij de Christus </a:t>
            </a:r>
            <a:r>
              <a:rPr lang="nl-NL" sz="2600" i="1" dirty="0" err="1" smtClean="0">
                <a:latin typeface="Century Gothic" pitchFamily="34" charset="0"/>
              </a:rPr>
              <a:t>zijt</a:t>
            </a:r>
            <a:r>
              <a:rPr lang="nl-NL" sz="2600" i="1" dirty="0" smtClean="0">
                <a:latin typeface="Century Gothic" pitchFamily="34" charset="0"/>
              </a:rPr>
              <a:t>, verlos </a:t>
            </a:r>
            <a:r>
              <a:rPr lang="nl-NL" sz="2600" i="1" dirty="0" err="1" smtClean="0">
                <a:latin typeface="Century Gothic" pitchFamily="34" charset="0"/>
              </a:rPr>
              <a:t>Uzelven</a:t>
            </a:r>
            <a:r>
              <a:rPr lang="nl-NL" sz="2600" i="1" dirty="0" smtClean="0">
                <a:latin typeface="Century Gothic" pitchFamily="34" charset="0"/>
              </a:rPr>
              <a:t> en ons.</a:t>
            </a:r>
          </a:p>
          <a:p>
            <a:pPr>
              <a:buNone/>
            </a:pPr>
            <a:r>
              <a:rPr lang="nl-NL" sz="2600" i="1" dirty="0" smtClean="0">
                <a:latin typeface="Century Gothic" pitchFamily="34" charset="0"/>
              </a:rPr>
              <a:t>40 Maar de andere, antwoordende, bestrafte hem, zeggende: </a:t>
            </a:r>
            <a:r>
              <a:rPr lang="nl-NL" sz="2600" i="1" dirty="0" smtClean="0">
                <a:solidFill>
                  <a:srgbClr val="C00000"/>
                </a:solidFill>
                <a:latin typeface="Century Gothic" pitchFamily="34" charset="0"/>
              </a:rPr>
              <a:t>Vreest gij ook God niet, daar gij in hetzelfde oordeel </a:t>
            </a:r>
            <a:r>
              <a:rPr lang="nl-NL" sz="2600" i="1" dirty="0" err="1" smtClean="0">
                <a:solidFill>
                  <a:srgbClr val="C00000"/>
                </a:solidFill>
                <a:latin typeface="Century Gothic" pitchFamily="34" charset="0"/>
              </a:rPr>
              <a:t>zijt</a:t>
            </a:r>
            <a:r>
              <a:rPr lang="nl-NL" sz="2600" i="1" dirty="0" smtClean="0">
                <a:solidFill>
                  <a:srgbClr val="C00000"/>
                </a:solidFill>
                <a:latin typeface="Century Gothic" pitchFamily="34" charset="0"/>
              </a:rPr>
              <a:t>?</a:t>
            </a:r>
          </a:p>
          <a:p>
            <a:pPr>
              <a:buNone/>
            </a:pPr>
            <a:r>
              <a:rPr lang="nl-NL" sz="2600" i="1" dirty="0" smtClean="0">
                <a:latin typeface="Century Gothic" pitchFamily="34" charset="0"/>
              </a:rPr>
              <a:t>41 En wij toch </a:t>
            </a:r>
            <a:r>
              <a:rPr lang="nl-NL" sz="2600" i="1" dirty="0" err="1" smtClean="0">
                <a:latin typeface="Century Gothic" pitchFamily="34" charset="0"/>
              </a:rPr>
              <a:t>rechtvaardiglijk</a:t>
            </a:r>
            <a:r>
              <a:rPr lang="nl-NL" sz="2600" i="1" dirty="0" smtClean="0">
                <a:latin typeface="Century Gothic" pitchFamily="34" charset="0"/>
              </a:rPr>
              <a:t>; want wij ontvangen straf, waardig hetgeen wij gedaan hebben; maar Deze heeft niets onbehoorlijks gedaan.</a:t>
            </a:r>
          </a:p>
          <a:p>
            <a:pPr>
              <a:buNone/>
            </a:pPr>
            <a:r>
              <a:rPr lang="nl-NL" sz="2600" i="1" dirty="0" smtClean="0">
                <a:latin typeface="Century Gothic" pitchFamily="34" charset="0"/>
              </a:rPr>
              <a:t>42 En hij </a:t>
            </a:r>
            <a:r>
              <a:rPr lang="nl-NL" sz="2600" i="1" dirty="0" err="1" smtClean="0">
                <a:latin typeface="Century Gothic" pitchFamily="34" charset="0"/>
              </a:rPr>
              <a:t>zeide</a:t>
            </a:r>
            <a:r>
              <a:rPr lang="nl-NL" sz="2600" i="1" dirty="0" smtClean="0">
                <a:latin typeface="Century Gothic" pitchFamily="34" charset="0"/>
              </a:rPr>
              <a:t> tot Jezus: </a:t>
            </a:r>
            <a:r>
              <a:rPr lang="nl-NL" sz="2600" i="1" dirty="0" err="1" smtClean="0">
                <a:latin typeface="Century Gothic" pitchFamily="34" charset="0"/>
              </a:rPr>
              <a:t>Heere</a:t>
            </a:r>
            <a:r>
              <a:rPr lang="nl-NL" sz="2600" i="1" dirty="0" smtClean="0">
                <a:latin typeface="Century Gothic" pitchFamily="34" charset="0"/>
              </a:rPr>
              <a:t>, gedenk mijner, als Gij in Uw Koninkrijk zult gekomen zijn.</a:t>
            </a:r>
          </a:p>
          <a:p>
            <a:pPr>
              <a:buNone/>
            </a:pPr>
            <a:r>
              <a:rPr lang="nl-NL" sz="2600" i="1" dirty="0" smtClean="0">
                <a:latin typeface="Century Gothic" pitchFamily="34" charset="0"/>
              </a:rPr>
              <a:t>43 En Jezus </a:t>
            </a:r>
            <a:r>
              <a:rPr lang="nl-NL" sz="2600" i="1" dirty="0" err="1" smtClean="0">
                <a:latin typeface="Century Gothic" pitchFamily="34" charset="0"/>
              </a:rPr>
              <a:t>zeide</a:t>
            </a:r>
            <a:r>
              <a:rPr lang="nl-NL" sz="2600" i="1" dirty="0" smtClean="0">
                <a:latin typeface="Century Gothic" pitchFamily="34" charset="0"/>
              </a:rPr>
              <a:t> tot hem: Voorwaar, zeg Ik u: Heden zult gij met Mij in het Paradijs zijn.</a:t>
            </a:r>
          </a:p>
          <a:p>
            <a:pPr>
              <a:buNone/>
            </a:pPr>
            <a:r>
              <a:rPr lang="nl-NL" sz="2600" b="1" i="1" dirty="0" smtClean="0">
                <a:solidFill>
                  <a:srgbClr val="C00000"/>
                </a:solidFill>
                <a:latin typeface="Century Gothic" pitchFamily="34" charset="0"/>
              </a:rPr>
              <a:t>De vreze des </a:t>
            </a:r>
            <a:r>
              <a:rPr lang="nl-NL" sz="2600" b="1" i="1" dirty="0" err="1" smtClean="0">
                <a:solidFill>
                  <a:srgbClr val="C00000"/>
                </a:solidFill>
                <a:latin typeface="Century Gothic" pitchFamily="34" charset="0"/>
              </a:rPr>
              <a:t>Heeren</a:t>
            </a:r>
            <a:r>
              <a:rPr lang="nl-NL" sz="2600" b="1" i="1" dirty="0" smtClean="0">
                <a:solidFill>
                  <a:srgbClr val="C00000"/>
                </a:solidFill>
                <a:latin typeface="Century Gothic" pitchFamily="34" charset="0"/>
              </a:rPr>
              <a:t> redt van de dood! </a:t>
            </a:r>
          </a:p>
          <a:p>
            <a:pPr>
              <a:buNone/>
            </a:pPr>
            <a:endParaRPr lang="nl-NL"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bg1">
              <a:lumMod val="65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nl-NL" sz="3200" dirty="0" smtClean="0">
                <a:solidFill>
                  <a:schemeClr val="bg1"/>
                </a:solidFill>
                <a:latin typeface="Century Gothic" pitchFamily="34" charset="0"/>
              </a:rPr>
              <a:t>Een Valkuil: </a:t>
            </a:r>
            <a:r>
              <a:rPr lang="nl-NL" sz="3200" dirty="0" smtClean="0">
                <a:solidFill>
                  <a:srgbClr val="C00000"/>
                </a:solidFill>
                <a:latin typeface="Century Gothic" pitchFamily="34" charset="0"/>
              </a:rPr>
              <a:t>De door mensen geleerde</a:t>
            </a:r>
            <a:br>
              <a:rPr lang="nl-NL" sz="3200" dirty="0" smtClean="0">
                <a:solidFill>
                  <a:srgbClr val="C00000"/>
                </a:solidFill>
                <a:latin typeface="Century Gothic" pitchFamily="34" charset="0"/>
              </a:rPr>
            </a:br>
            <a:r>
              <a:rPr lang="nl-NL" sz="3200" dirty="0" smtClean="0">
                <a:solidFill>
                  <a:srgbClr val="C00000"/>
                </a:solidFill>
                <a:latin typeface="Century Gothic" pitchFamily="34" charset="0"/>
              </a:rPr>
              <a:t> “Vreze des Heren”</a:t>
            </a:r>
            <a:endParaRPr lang="nl-NL" sz="3200" dirty="0">
              <a:solidFill>
                <a:srgbClr val="C00000"/>
              </a:solidFill>
              <a:latin typeface="Century Gothic" pitchFamily="34" charset="0"/>
            </a:endParaRPr>
          </a:p>
        </p:txBody>
      </p:sp>
      <p:sp>
        <p:nvSpPr>
          <p:cNvPr id="3" name="Tijdelijke aanduiding voor inhoud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a:bodyPr>
          <a:lstStyle/>
          <a:p>
            <a:r>
              <a:rPr lang="nl-NL" sz="2400" dirty="0" smtClean="0"/>
              <a:t> </a:t>
            </a:r>
            <a:r>
              <a:rPr lang="nl-NL" sz="2000" i="1" dirty="0" smtClean="0">
                <a:latin typeface="Century Gothic" pitchFamily="34" charset="0"/>
              </a:rPr>
              <a:t>Want de </a:t>
            </a:r>
            <a:r>
              <a:rPr lang="nl-NL" sz="2000" i="1" dirty="0" err="1" smtClean="0">
                <a:latin typeface="Century Gothic" pitchFamily="34" charset="0"/>
              </a:rPr>
              <a:t>Heere</a:t>
            </a:r>
            <a:r>
              <a:rPr lang="nl-NL" sz="2000" i="1" dirty="0" smtClean="0">
                <a:latin typeface="Century Gothic" pitchFamily="34" charset="0"/>
              </a:rPr>
              <a:t> heeft gezegd: Daarom dat dit volk tot Mij nadert met zijn mond, en zij Mij met hun lippen eren, </a:t>
            </a:r>
            <a:r>
              <a:rPr lang="nl-NL" sz="2000" i="1" dirty="0" smtClean="0">
                <a:solidFill>
                  <a:srgbClr val="C00000"/>
                </a:solidFill>
                <a:latin typeface="Century Gothic" pitchFamily="34" charset="0"/>
              </a:rPr>
              <a:t>doch hun hart verre van Mij doen</a:t>
            </a:r>
            <a:r>
              <a:rPr lang="nl-NL" sz="2000" i="1" dirty="0" smtClean="0">
                <a:latin typeface="Century Gothic" pitchFamily="34" charset="0"/>
              </a:rPr>
              <a:t>; en hun vreze, waarmede zij Mij vrezen, zijn mensengeboden, die hun geleerd zijn; (</a:t>
            </a:r>
            <a:r>
              <a:rPr lang="nl-NL" sz="2000" i="1" dirty="0" err="1" smtClean="0">
                <a:latin typeface="Century Gothic" pitchFamily="34" charset="0"/>
              </a:rPr>
              <a:t>jes</a:t>
            </a:r>
            <a:r>
              <a:rPr lang="nl-NL" sz="2000" i="1" dirty="0" smtClean="0">
                <a:latin typeface="Century Gothic" pitchFamily="34" charset="0"/>
              </a:rPr>
              <a:t> 29:13)</a:t>
            </a:r>
          </a:p>
          <a:p>
            <a:pPr>
              <a:buNone/>
            </a:pPr>
            <a:endParaRPr lang="nl-NL" sz="2000" i="1" dirty="0" smtClean="0">
              <a:latin typeface="Century Gothic" pitchFamily="34" charset="0"/>
            </a:endParaRPr>
          </a:p>
          <a:p>
            <a:r>
              <a:rPr lang="nl-NL" sz="2000" i="1" dirty="0" smtClean="0">
                <a:latin typeface="Century Gothic" pitchFamily="34" charset="0"/>
              </a:rPr>
              <a:t>En zich niet begeven tot Joodse fabelen, en geboden der mensen, die hen van de waarheid afkeren (</a:t>
            </a:r>
            <a:r>
              <a:rPr lang="nl-NL" sz="2000" i="1" dirty="0" err="1" smtClean="0">
                <a:latin typeface="Century Gothic" pitchFamily="34" charset="0"/>
              </a:rPr>
              <a:t>Tit</a:t>
            </a:r>
            <a:r>
              <a:rPr lang="nl-NL" sz="2000" i="1" dirty="0" smtClean="0">
                <a:latin typeface="Century Gothic" pitchFamily="34" charset="0"/>
              </a:rPr>
              <a:t> 1:14)</a:t>
            </a:r>
          </a:p>
          <a:p>
            <a:endParaRPr lang="nl-NL" sz="2000" i="1" dirty="0" smtClean="0">
              <a:latin typeface="Century Gothic" pitchFamily="34" charset="0"/>
            </a:endParaRPr>
          </a:p>
          <a:p>
            <a:r>
              <a:rPr lang="nl-NL" sz="2000" i="1" dirty="0" smtClean="0">
                <a:latin typeface="Century Gothic" pitchFamily="34" charset="0"/>
              </a:rPr>
              <a:t>Kol 2: 20-23</a:t>
            </a:r>
          </a:p>
          <a:p>
            <a:endParaRPr lang="nl-NL" sz="2000" i="1" dirty="0" smtClean="0">
              <a:latin typeface="Century Gothic" pitchFamily="34" charset="0"/>
            </a:endParaRPr>
          </a:p>
          <a:p>
            <a:pPr>
              <a:buNone/>
            </a:pPr>
            <a:endParaRPr lang="nl-NL" sz="2000" i="1" dirty="0" smtClean="0">
              <a:latin typeface="Century Gothic" pitchFamily="34" charset="0"/>
            </a:endParaRPr>
          </a:p>
          <a:p>
            <a:r>
              <a:rPr lang="nl-NL" sz="2000" i="1" dirty="0" err="1" smtClean="0">
                <a:latin typeface="Century Gothic" pitchFamily="34" charset="0"/>
              </a:rPr>
              <a:t>Judaisten</a:t>
            </a:r>
            <a:r>
              <a:rPr lang="nl-NL" sz="2000" i="1" dirty="0" smtClean="0">
                <a:latin typeface="Century Gothic" pitchFamily="34" charset="0"/>
              </a:rPr>
              <a:t>  (volgende keer de </a:t>
            </a:r>
            <a:r>
              <a:rPr lang="nl-NL" sz="2000" i="1" dirty="0" err="1" smtClean="0">
                <a:latin typeface="Century Gothic" pitchFamily="34" charset="0"/>
              </a:rPr>
              <a:t>Galatenbrief</a:t>
            </a:r>
            <a:r>
              <a:rPr lang="nl-NL" sz="2000" i="1" dirty="0" smtClean="0">
                <a:latin typeface="Century Gothic" pitchFamily="34" charset="0"/>
              </a:rPr>
              <a:t>)</a:t>
            </a:r>
          </a:p>
          <a:p>
            <a:pPr>
              <a:buNone/>
            </a:pPr>
            <a:endParaRPr lang="nl-NL" sz="2400" i="1" dirty="0" smtClean="0">
              <a:latin typeface="Century Gothic" pitchFamily="34" charset="0"/>
            </a:endParaRPr>
          </a:p>
          <a:p>
            <a:pPr>
              <a:buNone/>
            </a:pPr>
            <a:endParaRPr lang="nl-NL" sz="2400" i="1" dirty="0" smtClean="0">
              <a:latin typeface="Century Gothic" pitchFamily="34" charset="0"/>
            </a:endParaRPr>
          </a:p>
          <a:p>
            <a:pPr>
              <a:buNone/>
            </a:pPr>
            <a:endParaRPr lang="nl-NL" sz="2400" i="1" dirty="0">
              <a:latin typeface="Century Gothic" pitchFamily="34" charset="0"/>
            </a:endParaRPr>
          </a:p>
        </p:txBody>
      </p:sp>
      <p:pic>
        <p:nvPicPr>
          <p:cNvPr id="6" name="Afbeelding 5" descr="6a00e552e3404e88330120a6927eaf970c-800wi.jpg"/>
          <p:cNvPicPr>
            <a:picLocks noChangeAspect="1"/>
          </p:cNvPicPr>
          <p:nvPr/>
        </p:nvPicPr>
        <p:blipFill>
          <a:blip r:embed="rId2" cstate="print"/>
          <a:stretch>
            <a:fillRect/>
          </a:stretch>
        </p:blipFill>
        <p:spPr>
          <a:xfrm>
            <a:off x="4211960" y="3645024"/>
            <a:ext cx="4746104" cy="2520280"/>
          </a:xfrm>
          <a:prstGeom prst="rect">
            <a:avLst/>
          </a:prstGeom>
          <a:effectLst>
            <a:softEdge rad="635000"/>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0" y="0"/>
            <a:ext cx="9144000" cy="6858000"/>
          </a:xfrm>
        </p:spPr>
        <p:txBody>
          <a:bodyPr>
            <a:normAutofit/>
          </a:bodyPr>
          <a:lstStyle/>
          <a:p>
            <a:pPr>
              <a:buNone/>
            </a:pPr>
            <a:endParaRPr lang="nl-NL" sz="2400" i="1" dirty="0" smtClean="0">
              <a:latin typeface="Century Gothic" pitchFamily="34" charset="0"/>
            </a:endParaRPr>
          </a:p>
          <a:p>
            <a:pPr>
              <a:buNone/>
            </a:pPr>
            <a:r>
              <a:rPr lang="nl-NL" sz="2400" i="1" dirty="0" smtClean="0">
                <a:latin typeface="Century Gothic" pitchFamily="34" charset="0"/>
              </a:rPr>
              <a:t>20 Indien gij dan met Christus de eerste beginselen der wereld </a:t>
            </a:r>
            <a:r>
              <a:rPr lang="nl-NL" sz="2400" i="1" dirty="0" err="1" smtClean="0">
                <a:latin typeface="Century Gothic" pitchFamily="34" charset="0"/>
              </a:rPr>
              <a:t>zijt</a:t>
            </a:r>
            <a:r>
              <a:rPr lang="nl-NL" sz="2400" i="1" dirty="0" smtClean="0">
                <a:latin typeface="Century Gothic" pitchFamily="34" charset="0"/>
              </a:rPr>
              <a:t> afgestorven, wat wordt gij, alsof je nog in de wereld leefde, met inzettingen en bepalingen belast?</a:t>
            </a:r>
          </a:p>
          <a:p>
            <a:pPr>
              <a:buNone/>
            </a:pPr>
            <a:endParaRPr lang="nl-NL" sz="2400" i="1" dirty="0" smtClean="0">
              <a:latin typeface="Century Gothic" pitchFamily="34" charset="0"/>
            </a:endParaRPr>
          </a:p>
          <a:p>
            <a:pPr>
              <a:buNone/>
            </a:pPr>
            <a:r>
              <a:rPr lang="nl-NL" sz="2400" i="1" dirty="0" smtClean="0">
                <a:latin typeface="Century Gothic" pitchFamily="34" charset="0"/>
              </a:rPr>
              <a:t>21 Namelijk pak niet, en proef niet, en raak niet aan.</a:t>
            </a:r>
          </a:p>
          <a:p>
            <a:pPr>
              <a:buNone/>
            </a:pPr>
            <a:endParaRPr lang="nl-NL" sz="2400" i="1" dirty="0" smtClean="0">
              <a:latin typeface="Century Gothic" pitchFamily="34" charset="0"/>
            </a:endParaRPr>
          </a:p>
          <a:p>
            <a:pPr>
              <a:buNone/>
            </a:pPr>
            <a:r>
              <a:rPr lang="nl-NL" sz="2400" i="1" dirty="0" smtClean="0">
                <a:latin typeface="Century Gothic" pitchFamily="34" charset="0"/>
              </a:rPr>
              <a:t>22 Dit zijn allemaal dingen die door het gebruik vergaan, </a:t>
            </a:r>
            <a:r>
              <a:rPr lang="nl-NL" sz="2400" i="1" dirty="0" smtClean="0">
                <a:solidFill>
                  <a:srgbClr val="C00000"/>
                </a:solidFill>
                <a:latin typeface="Century Gothic" pitchFamily="34" charset="0"/>
              </a:rPr>
              <a:t>ingevoerd naar de geboden en leringen der mensen;</a:t>
            </a:r>
          </a:p>
          <a:p>
            <a:pPr>
              <a:buNone/>
            </a:pPr>
            <a:endParaRPr lang="nl-NL" sz="2400" i="1" dirty="0" smtClean="0">
              <a:latin typeface="Century Gothic" pitchFamily="34" charset="0"/>
            </a:endParaRPr>
          </a:p>
          <a:p>
            <a:pPr>
              <a:buNone/>
            </a:pPr>
            <a:r>
              <a:rPr lang="nl-NL" sz="2400" i="1" dirty="0" smtClean="0">
                <a:latin typeface="Century Gothic" pitchFamily="34" charset="0"/>
              </a:rPr>
              <a:t>23 Dewelke wel hebben een schijn rede van wijsheid in </a:t>
            </a:r>
            <a:r>
              <a:rPr lang="nl-NL" sz="2400" i="1" dirty="0" err="1" smtClean="0">
                <a:latin typeface="Century Gothic" pitchFamily="34" charset="0"/>
              </a:rPr>
              <a:t>eigenwilligen</a:t>
            </a:r>
            <a:r>
              <a:rPr lang="nl-NL" sz="2400" i="1" dirty="0" smtClean="0">
                <a:latin typeface="Century Gothic" pitchFamily="34" charset="0"/>
              </a:rPr>
              <a:t> godsdienst en nederigheid, en in het lichaam niet te sparen, </a:t>
            </a:r>
            <a:r>
              <a:rPr lang="nl-NL" sz="2400" i="1" dirty="0" smtClean="0">
                <a:solidFill>
                  <a:srgbClr val="C00000"/>
                </a:solidFill>
                <a:latin typeface="Century Gothic" pitchFamily="34" charset="0"/>
              </a:rPr>
              <a:t>doch zijn niet in enige waarde, maar tot verzadiging van het vlees.</a:t>
            </a:r>
          </a:p>
          <a:p>
            <a:endParaRPr lang="nl-NL" sz="2400" i="1" dirty="0" smtClean="0">
              <a:solidFill>
                <a:srgbClr val="C00000"/>
              </a:solidFill>
              <a:latin typeface="Century Gothic" pitchFamily="34" charset="0"/>
            </a:endParaRPr>
          </a:p>
          <a:p>
            <a:pPr>
              <a:buNone/>
            </a:pPr>
            <a:r>
              <a:rPr lang="nl-NL" sz="2400" i="1" dirty="0" smtClean="0">
                <a:latin typeface="Century Gothic" pitchFamily="34" charset="0"/>
              </a:rPr>
              <a:t>(Kol 2:20-23)</a:t>
            </a:r>
            <a:endParaRPr lang="nl-NL"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a:buNone/>
            </a:pPr>
            <a:r>
              <a:rPr lang="nl-NL" i="1" dirty="0" smtClean="0">
                <a:latin typeface="Century Gothic" pitchFamily="34" charset="0"/>
              </a:rPr>
              <a:t>Daarom staat er:</a:t>
            </a:r>
          </a:p>
          <a:p>
            <a:pPr>
              <a:buNone/>
            </a:pPr>
            <a:endParaRPr lang="nl-NL" dirty="0" smtClean="0"/>
          </a:p>
          <a:p>
            <a:pPr>
              <a:buNone/>
            </a:pPr>
            <a:r>
              <a:rPr lang="nl-NL" i="1" dirty="0" smtClean="0">
                <a:solidFill>
                  <a:srgbClr val="C00000"/>
                </a:solidFill>
                <a:latin typeface="Century Gothic" pitchFamily="34" charset="0"/>
              </a:rPr>
              <a:t>Houdt sterk aan in het gebed, en waakt in hetzelve met dankzegging;</a:t>
            </a:r>
          </a:p>
          <a:p>
            <a:pPr>
              <a:buNone/>
            </a:pPr>
            <a:endParaRPr lang="nl-NL" i="1" dirty="0" smtClean="0">
              <a:solidFill>
                <a:srgbClr val="C00000"/>
              </a:solidFill>
              <a:latin typeface="Century Gothic" pitchFamily="34" charset="0"/>
            </a:endParaRPr>
          </a:p>
          <a:p>
            <a:pPr>
              <a:buNone/>
            </a:pPr>
            <a:r>
              <a:rPr lang="nl-NL" i="1" dirty="0" smtClean="0">
                <a:solidFill>
                  <a:srgbClr val="C00000"/>
                </a:solidFill>
                <a:latin typeface="Century Gothic" pitchFamily="34" charset="0"/>
              </a:rPr>
              <a:t>                Kol 4:2</a:t>
            </a:r>
          </a:p>
          <a:p>
            <a:pPr>
              <a:buNone/>
            </a:pPr>
            <a:endParaRPr lang="nl-NL"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16632"/>
            <a:ext cx="8229600" cy="1282154"/>
          </a:xfrm>
          <a:solidFill>
            <a:schemeClr val="bg1">
              <a:lumMod val="75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nl-NL" sz="4000" dirty="0" smtClean="0">
                <a:solidFill>
                  <a:srgbClr val="C00000"/>
                </a:solidFill>
                <a:latin typeface="Century Gothic" pitchFamily="34" charset="0"/>
              </a:rPr>
              <a:t>Hoe kan ik de Vreze des Heren krijgen?</a:t>
            </a:r>
            <a:endParaRPr lang="nl-NL" sz="4000" dirty="0">
              <a:solidFill>
                <a:srgbClr val="C00000"/>
              </a:solidFill>
              <a:latin typeface="Century Gothic" pitchFamily="34" charset="0"/>
            </a:endParaRPr>
          </a:p>
        </p:txBody>
      </p:sp>
      <p:sp>
        <p:nvSpPr>
          <p:cNvPr id="3" name="Tijdelijke aanduiding voor inhoud 2"/>
          <p:cNvSpPr>
            <a:spLocks noGrp="1"/>
          </p:cNvSpPr>
          <p:nvPr>
            <p:ph idx="1"/>
          </p:nvPr>
        </p:nvSpPr>
        <p:spPr>
          <a:xfrm>
            <a:off x="0" y="1772816"/>
            <a:ext cx="9144000" cy="5085184"/>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r>
              <a:rPr lang="nl-NL" sz="2400" dirty="0" smtClean="0">
                <a:latin typeface="Century Gothic" pitchFamily="34" charset="0"/>
              </a:rPr>
              <a:t>Dagelijks lezen, zoeken &amp; spitten in het Woord </a:t>
            </a:r>
          </a:p>
          <a:p>
            <a:pPr>
              <a:buNone/>
            </a:pPr>
            <a:r>
              <a:rPr lang="nl-NL" sz="1800" dirty="0" smtClean="0">
                <a:latin typeface="Century Gothic" pitchFamily="34" charset="0"/>
              </a:rPr>
              <a:t>                         (</a:t>
            </a:r>
            <a:r>
              <a:rPr lang="nl-NL" sz="1800" dirty="0" err="1" smtClean="0">
                <a:latin typeface="Century Gothic" pitchFamily="34" charset="0"/>
              </a:rPr>
              <a:t>Deut</a:t>
            </a:r>
            <a:r>
              <a:rPr lang="nl-NL" sz="1800" dirty="0" smtClean="0">
                <a:latin typeface="Century Gothic" pitchFamily="34" charset="0"/>
              </a:rPr>
              <a:t> 17:18-20, Spreuken 2:1-5)</a:t>
            </a:r>
          </a:p>
          <a:p>
            <a:pPr>
              <a:buNone/>
            </a:pPr>
            <a:endParaRPr lang="nl-NL" sz="2400" dirty="0" smtClean="0">
              <a:latin typeface="Century Gothic" pitchFamily="34" charset="0"/>
            </a:endParaRPr>
          </a:p>
          <a:p>
            <a:r>
              <a:rPr lang="nl-NL" sz="2400" dirty="0" smtClean="0">
                <a:latin typeface="Century Gothic" pitchFamily="34" charset="0"/>
              </a:rPr>
              <a:t>Gehoorzamen aan Gods Woord</a:t>
            </a:r>
          </a:p>
          <a:p>
            <a:pPr>
              <a:buNone/>
            </a:pPr>
            <a:r>
              <a:rPr lang="nl-NL" sz="2400" dirty="0" smtClean="0">
                <a:latin typeface="Century Gothic" pitchFamily="34" charset="0"/>
              </a:rPr>
              <a:t>         </a:t>
            </a:r>
            <a:r>
              <a:rPr lang="nl-NL" sz="1800" dirty="0" smtClean="0">
                <a:latin typeface="Century Gothic" pitchFamily="34" charset="0"/>
              </a:rPr>
              <a:t>(</a:t>
            </a:r>
            <a:r>
              <a:rPr lang="nl-NL" sz="1800" dirty="0" err="1" smtClean="0">
                <a:latin typeface="Century Gothic" pitchFamily="34" charset="0"/>
              </a:rPr>
              <a:t>Spr</a:t>
            </a:r>
            <a:r>
              <a:rPr lang="nl-NL" sz="1800" dirty="0" smtClean="0">
                <a:latin typeface="Century Gothic" pitchFamily="34" charset="0"/>
              </a:rPr>
              <a:t> 8:13, 1 </a:t>
            </a:r>
            <a:r>
              <a:rPr lang="nl-NL" sz="1800" dirty="0" err="1" smtClean="0">
                <a:latin typeface="Century Gothic" pitchFamily="34" charset="0"/>
              </a:rPr>
              <a:t>petr</a:t>
            </a:r>
            <a:r>
              <a:rPr lang="nl-NL" sz="1800" dirty="0" smtClean="0">
                <a:latin typeface="Century Gothic" pitchFamily="34" charset="0"/>
              </a:rPr>
              <a:t> 3:10-12, </a:t>
            </a:r>
            <a:r>
              <a:rPr lang="nl-NL" sz="1800" dirty="0" err="1" smtClean="0">
                <a:latin typeface="Century Gothic" pitchFamily="34" charset="0"/>
              </a:rPr>
              <a:t>Deut</a:t>
            </a:r>
            <a:r>
              <a:rPr lang="nl-NL" sz="1800" dirty="0" smtClean="0">
                <a:latin typeface="Century Gothic" pitchFamily="34" charset="0"/>
              </a:rPr>
              <a:t> 28:58)</a:t>
            </a:r>
          </a:p>
          <a:p>
            <a:pPr>
              <a:buNone/>
            </a:pPr>
            <a:endParaRPr lang="nl-NL" sz="2400" dirty="0" smtClean="0">
              <a:latin typeface="Century Gothic" pitchFamily="34" charset="0"/>
            </a:endParaRPr>
          </a:p>
          <a:p>
            <a:r>
              <a:rPr lang="nl-NL" sz="2400" dirty="0" smtClean="0">
                <a:latin typeface="Century Gothic" pitchFamily="34" charset="0"/>
              </a:rPr>
              <a:t>Gebed &amp; Proclamatie </a:t>
            </a:r>
            <a:r>
              <a:rPr lang="nl-NL" sz="1800" dirty="0" smtClean="0">
                <a:latin typeface="Century Gothic" pitchFamily="34" charset="0"/>
              </a:rPr>
              <a:t>(Psalm 86:11, Spreuken 2:3)</a:t>
            </a:r>
            <a:endParaRPr lang="nl-NL" sz="2400" dirty="0" smtClean="0">
              <a:latin typeface="Century Gothic" pitchFamily="34" charset="0"/>
            </a:endParaRPr>
          </a:p>
          <a:p>
            <a:endParaRPr lang="nl-NL" sz="2400" dirty="0" smtClean="0">
              <a:latin typeface="Century Gothic" pitchFamily="34" charset="0"/>
            </a:endParaRPr>
          </a:p>
          <a:p>
            <a:endParaRPr lang="nl-NL" sz="2400" dirty="0" smtClean="0">
              <a:latin typeface="Century Gothic" pitchFamily="34" charset="0"/>
            </a:endParaRPr>
          </a:p>
          <a:p>
            <a:r>
              <a:rPr lang="nl-NL" sz="2400" dirty="0" smtClean="0">
                <a:latin typeface="Century Gothic" pitchFamily="34" charset="0"/>
              </a:rPr>
              <a:t>Onderwijs door God &amp; mensen </a:t>
            </a:r>
            <a:r>
              <a:rPr lang="nl-NL" sz="1800" dirty="0" smtClean="0">
                <a:latin typeface="Century Gothic" pitchFamily="34" charset="0"/>
              </a:rPr>
              <a:t>(</a:t>
            </a:r>
            <a:r>
              <a:rPr lang="nl-NL" sz="1800" dirty="0" err="1" smtClean="0">
                <a:latin typeface="Century Gothic" pitchFamily="34" charset="0"/>
              </a:rPr>
              <a:t>Psa</a:t>
            </a:r>
            <a:r>
              <a:rPr lang="nl-NL" sz="1800" dirty="0" smtClean="0">
                <a:latin typeface="Century Gothic" pitchFamily="34" charset="0"/>
              </a:rPr>
              <a:t> 34:11, 2 kon 17:28)</a:t>
            </a:r>
            <a:endParaRPr lang="nl-NL" sz="2400" dirty="0" smtClean="0">
              <a:latin typeface="Century Gothic" pitchFamily="34" charset="0"/>
            </a:endParaRPr>
          </a:p>
          <a:p>
            <a:r>
              <a:rPr lang="nl-NL" sz="2400" dirty="0" smtClean="0">
                <a:latin typeface="Century Gothic" pitchFamily="34" charset="0"/>
              </a:rPr>
              <a:t>Gods Genade &amp; Vergeving  </a:t>
            </a:r>
            <a:r>
              <a:rPr lang="nl-NL" sz="1800" dirty="0" smtClean="0">
                <a:latin typeface="Century Gothic" pitchFamily="34" charset="0"/>
              </a:rPr>
              <a:t>(</a:t>
            </a:r>
            <a:r>
              <a:rPr lang="nl-NL" sz="1800" dirty="0" err="1" smtClean="0">
                <a:latin typeface="Century Gothic" pitchFamily="34" charset="0"/>
              </a:rPr>
              <a:t>Psa</a:t>
            </a:r>
            <a:r>
              <a:rPr lang="nl-NL" sz="1800" dirty="0" smtClean="0">
                <a:latin typeface="Century Gothic" pitchFamily="34" charset="0"/>
              </a:rPr>
              <a:t> 130:4)</a:t>
            </a:r>
          </a:p>
          <a:p>
            <a:r>
              <a:rPr lang="nl-NL" sz="2400" dirty="0" smtClean="0">
                <a:latin typeface="Century Gothic" pitchFamily="34" charset="0"/>
              </a:rPr>
              <a:t>Dankzegging &amp; Aanbidding &amp; Adoratie (</a:t>
            </a:r>
            <a:r>
              <a:rPr lang="nl-NL" sz="2000" dirty="0" smtClean="0">
                <a:latin typeface="Century Gothic" pitchFamily="34" charset="0"/>
              </a:rPr>
              <a:t>Psalm 5:7) </a:t>
            </a:r>
            <a:endParaRPr lang="nl-NL" sz="2400" dirty="0" smtClean="0">
              <a:latin typeface="Century Gothic" pitchFamily="34" charset="0"/>
            </a:endParaRPr>
          </a:p>
          <a:p>
            <a:r>
              <a:rPr lang="nl-NL" sz="2400" dirty="0" smtClean="0">
                <a:latin typeface="Century Gothic" pitchFamily="34" charset="0"/>
              </a:rPr>
              <a:t>Overgave &amp; Geloof (</a:t>
            </a:r>
            <a:r>
              <a:rPr lang="nl-NL" sz="1800" dirty="0" err="1" smtClean="0">
                <a:latin typeface="Century Gothic" pitchFamily="34" charset="0"/>
              </a:rPr>
              <a:t>Math</a:t>
            </a:r>
            <a:r>
              <a:rPr lang="nl-NL" sz="1800" dirty="0" smtClean="0">
                <a:latin typeface="Century Gothic" pitchFamily="34" charset="0"/>
              </a:rPr>
              <a:t> 6:33, </a:t>
            </a:r>
            <a:r>
              <a:rPr lang="nl-NL" sz="1800" dirty="0" err="1" smtClean="0">
                <a:latin typeface="Century Gothic" pitchFamily="34" charset="0"/>
              </a:rPr>
              <a:t>Jes</a:t>
            </a:r>
            <a:r>
              <a:rPr lang="nl-NL" sz="1800" dirty="0" smtClean="0">
                <a:latin typeface="Century Gothic" pitchFamily="34" charset="0"/>
              </a:rPr>
              <a:t> 32:39-40, </a:t>
            </a:r>
            <a:r>
              <a:rPr lang="nl-NL" sz="1800" dirty="0" err="1" smtClean="0">
                <a:latin typeface="Century Gothic" pitchFamily="34" charset="0"/>
              </a:rPr>
              <a:t>Spr</a:t>
            </a:r>
            <a:r>
              <a:rPr lang="nl-NL" sz="1800" dirty="0" smtClean="0">
                <a:latin typeface="Century Gothic" pitchFamily="34" charset="0"/>
              </a:rPr>
              <a:t> 23:17-18)</a:t>
            </a:r>
            <a:endParaRPr lang="nl-NL" sz="2400" dirty="0" smtClean="0">
              <a:latin typeface="Century Gothic" pitchFamily="34" charset="0"/>
            </a:endParaRPr>
          </a:p>
          <a:p>
            <a:pPr>
              <a:buNone/>
            </a:pPr>
            <a:endParaRPr lang="nl-NL" sz="2400" dirty="0">
              <a:latin typeface="Century Gothic" pitchFamily="34" charset="0"/>
            </a:endParaRPr>
          </a:p>
        </p:txBody>
      </p:sp>
      <p:pic>
        <p:nvPicPr>
          <p:cNvPr id="6" name="Afbeelding 5" descr="5669350521_f8a49ab91a.jpg"/>
          <p:cNvPicPr>
            <a:picLocks noChangeAspect="1"/>
          </p:cNvPicPr>
          <p:nvPr/>
        </p:nvPicPr>
        <p:blipFill>
          <a:blip r:embed="rId2" cstate="print"/>
          <a:stretch>
            <a:fillRect/>
          </a:stretch>
        </p:blipFill>
        <p:spPr>
          <a:xfrm>
            <a:off x="6732240" y="1988840"/>
            <a:ext cx="2251968" cy="281496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457200" y="188640"/>
            <a:ext cx="8229600" cy="5937523"/>
          </a:xfrm>
        </p:spPr>
        <p:txBody>
          <a:bodyPr>
            <a:normAutofit fontScale="77500" lnSpcReduction="20000"/>
          </a:bodyPr>
          <a:lstStyle/>
          <a:p>
            <a:pPr>
              <a:buNone/>
            </a:pPr>
            <a:r>
              <a:rPr lang="nl-NL" i="1" dirty="0" smtClean="0">
                <a:latin typeface="Century Gothic" pitchFamily="34" charset="0"/>
              </a:rPr>
              <a:t>(Spreuken 2:1-5)</a:t>
            </a:r>
          </a:p>
          <a:p>
            <a:pPr>
              <a:buNone/>
            </a:pPr>
            <a:endParaRPr lang="nl-NL" i="1" dirty="0" smtClean="0">
              <a:latin typeface="Century Gothic" pitchFamily="34" charset="0"/>
            </a:endParaRPr>
          </a:p>
          <a:p>
            <a:pPr>
              <a:buNone/>
            </a:pPr>
            <a:r>
              <a:rPr lang="nl-NL" i="1" dirty="0" smtClean="0">
                <a:latin typeface="Century Gothic" pitchFamily="34" charset="0"/>
              </a:rPr>
              <a:t>1 Mijn zoon! zo gij mijn redenen aanneemt, en mijn geboden bij u weglegt;</a:t>
            </a:r>
          </a:p>
          <a:p>
            <a:pPr>
              <a:buNone/>
            </a:pPr>
            <a:endParaRPr lang="nl-NL" i="1" dirty="0" smtClean="0">
              <a:latin typeface="Century Gothic" pitchFamily="34" charset="0"/>
            </a:endParaRPr>
          </a:p>
          <a:p>
            <a:pPr>
              <a:buNone/>
            </a:pPr>
            <a:r>
              <a:rPr lang="nl-NL" i="1" dirty="0" smtClean="0">
                <a:latin typeface="Century Gothic" pitchFamily="34" charset="0"/>
              </a:rPr>
              <a:t>2 Om uw oren naar wijsheid te doen opmerken; zo gij uw hart tot verstandigheid neigt;</a:t>
            </a:r>
          </a:p>
          <a:p>
            <a:pPr>
              <a:buNone/>
            </a:pPr>
            <a:endParaRPr lang="nl-NL" i="1" dirty="0" smtClean="0">
              <a:latin typeface="Century Gothic" pitchFamily="34" charset="0"/>
            </a:endParaRPr>
          </a:p>
          <a:p>
            <a:pPr>
              <a:buNone/>
            </a:pPr>
            <a:r>
              <a:rPr lang="nl-NL" i="1" dirty="0" smtClean="0">
                <a:latin typeface="Century Gothic" pitchFamily="34" charset="0"/>
              </a:rPr>
              <a:t>3 Ja, zo gij tot het verstand roept, uw stem verheft tot de verstandigheid;</a:t>
            </a:r>
          </a:p>
          <a:p>
            <a:pPr>
              <a:buNone/>
            </a:pPr>
            <a:endParaRPr lang="nl-NL" i="1" dirty="0" smtClean="0">
              <a:latin typeface="Century Gothic" pitchFamily="34" charset="0"/>
            </a:endParaRPr>
          </a:p>
          <a:p>
            <a:pPr>
              <a:buNone/>
            </a:pPr>
            <a:r>
              <a:rPr lang="nl-NL" i="1" dirty="0" smtClean="0">
                <a:latin typeface="Century Gothic" pitchFamily="34" charset="0"/>
              </a:rPr>
              <a:t>4 Zo gij haar zoekt als zilver, en naspeurt als verborgen schatten;</a:t>
            </a:r>
          </a:p>
          <a:p>
            <a:pPr>
              <a:buNone/>
            </a:pPr>
            <a:endParaRPr lang="nl-NL" i="1" dirty="0" smtClean="0">
              <a:latin typeface="Century Gothic" pitchFamily="34" charset="0"/>
            </a:endParaRPr>
          </a:p>
          <a:p>
            <a:pPr>
              <a:buNone/>
            </a:pPr>
            <a:r>
              <a:rPr lang="nl-NL" i="1" dirty="0" smtClean="0">
                <a:latin typeface="Century Gothic" pitchFamily="34" charset="0"/>
              </a:rPr>
              <a:t>5 Dan zult gij </a:t>
            </a:r>
            <a:r>
              <a:rPr lang="nl-NL" i="1" dirty="0" smtClean="0">
                <a:solidFill>
                  <a:srgbClr val="C00000"/>
                </a:solidFill>
                <a:latin typeface="Century Gothic" pitchFamily="34" charset="0"/>
              </a:rPr>
              <a:t>de vreze des HEEREN verstaan</a:t>
            </a:r>
            <a:r>
              <a:rPr lang="nl-NL" i="1" dirty="0" smtClean="0">
                <a:latin typeface="Century Gothic" pitchFamily="34" charset="0"/>
              </a:rPr>
              <a:t>, en zult de kennis van God vinden.</a:t>
            </a:r>
          </a:p>
          <a:p>
            <a:endParaRPr lang="nl-NL"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107504" y="116632"/>
            <a:ext cx="8712968" cy="6624736"/>
          </a:xfrm>
        </p:spPr>
        <p:txBody>
          <a:bodyPr>
            <a:normAutofit fontScale="92500" lnSpcReduction="20000"/>
          </a:bodyPr>
          <a:lstStyle/>
          <a:p>
            <a:pPr>
              <a:buNone/>
            </a:pPr>
            <a:r>
              <a:rPr lang="nl-NL" sz="3100" dirty="0" smtClean="0">
                <a:latin typeface="Century Gothic" pitchFamily="34" charset="0"/>
              </a:rPr>
              <a:t>(</a:t>
            </a:r>
            <a:r>
              <a:rPr lang="nl-NL" sz="3100" dirty="0" err="1" smtClean="0">
                <a:latin typeface="Century Gothic" pitchFamily="34" charset="0"/>
              </a:rPr>
              <a:t>Deut</a:t>
            </a:r>
            <a:r>
              <a:rPr lang="nl-NL" sz="3100" dirty="0" smtClean="0">
                <a:latin typeface="Century Gothic" pitchFamily="34" charset="0"/>
              </a:rPr>
              <a:t> 17:18-20)</a:t>
            </a:r>
          </a:p>
          <a:p>
            <a:pPr>
              <a:buNone/>
            </a:pPr>
            <a:endParaRPr lang="nl-NL" b="1" i="1" dirty="0" smtClean="0">
              <a:latin typeface="Century Gothic" pitchFamily="34" charset="0"/>
            </a:endParaRPr>
          </a:p>
          <a:p>
            <a:pPr>
              <a:buNone/>
            </a:pPr>
            <a:r>
              <a:rPr lang="nl-NL" sz="2600" b="1" i="1" dirty="0" smtClean="0">
                <a:latin typeface="Century Gothic" pitchFamily="34" charset="0"/>
              </a:rPr>
              <a:t>18</a:t>
            </a:r>
            <a:r>
              <a:rPr lang="nl-NL" sz="2600" i="1" dirty="0" smtClean="0">
                <a:latin typeface="Century Gothic" pitchFamily="34" charset="0"/>
              </a:rPr>
              <a:t> Verder moet het zó zijn, als hij op de troon van zijn koninkrijk zit, dat hij voor zichzelf op een boekrol een afschrift van deze wet schrijft, vanuit de rol die onder het toezicht van de </a:t>
            </a:r>
            <a:r>
              <a:rPr lang="nl-NL" sz="2600" i="1" dirty="0" err="1" smtClean="0">
                <a:latin typeface="Century Gothic" pitchFamily="34" charset="0"/>
              </a:rPr>
              <a:t>Levitische</a:t>
            </a:r>
            <a:r>
              <a:rPr lang="nl-NL" sz="2600" i="1" dirty="0" smtClean="0">
                <a:latin typeface="Century Gothic" pitchFamily="34" charset="0"/>
              </a:rPr>
              <a:t> priesters is.</a:t>
            </a:r>
          </a:p>
          <a:p>
            <a:pPr>
              <a:buNone/>
            </a:pPr>
            <a:r>
              <a:rPr lang="nl-NL" sz="2600" i="1" dirty="0" smtClean="0">
                <a:latin typeface="Century Gothic" pitchFamily="34" charset="0"/>
              </a:rPr>
              <a:t> </a:t>
            </a:r>
          </a:p>
          <a:p>
            <a:pPr>
              <a:buNone/>
            </a:pPr>
            <a:r>
              <a:rPr lang="nl-NL" sz="2600" b="1" i="1" dirty="0" smtClean="0">
                <a:latin typeface="Century Gothic" pitchFamily="34" charset="0"/>
              </a:rPr>
              <a:t> 19 </a:t>
            </a:r>
            <a:endParaRPr lang="nl-NL" sz="2600" i="1" dirty="0" smtClean="0">
              <a:latin typeface="Century Gothic" pitchFamily="34" charset="0"/>
            </a:endParaRPr>
          </a:p>
          <a:p>
            <a:pPr>
              <a:buNone/>
            </a:pPr>
            <a:r>
              <a:rPr lang="nl-NL" sz="2600" i="1" dirty="0" smtClean="0">
                <a:latin typeface="Century Gothic" pitchFamily="34" charset="0"/>
              </a:rPr>
              <a:t>Dat moet bij hem zijn </a:t>
            </a:r>
            <a:r>
              <a:rPr lang="nl-NL" sz="2600" i="1" dirty="0" smtClean="0">
                <a:solidFill>
                  <a:srgbClr val="C00000"/>
                </a:solidFill>
                <a:latin typeface="Century Gothic" pitchFamily="34" charset="0"/>
              </a:rPr>
              <a:t>en hij moet er alle dagen van zijn leven in lezen om de HEERE, zijn God, te leren vrezen </a:t>
            </a:r>
            <a:r>
              <a:rPr lang="nl-NL" sz="2600" i="1" dirty="0" smtClean="0">
                <a:latin typeface="Century Gothic" pitchFamily="34" charset="0"/>
              </a:rPr>
              <a:t>en om alle woorden van deze wet en deze verordeningen in acht te nemen door ze te houden,</a:t>
            </a:r>
          </a:p>
          <a:p>
            <a:pPr>
              <a:buNone/>
            </a:pPr>
            <a:r>
              <a:rPr lang="nl-NL" sz="2600" i="1" dirty="0" smtClean="0">
                <a:latin typeface="Century Gothic" pitchFamily="34" charset="0"/>
              </a:rPr>
              <a:t> </a:t>
            </a:r>
          </a:p>
          <a:p>
            <a:pPr>
              <a:buNone/>
            </a:pPr>
            <a:r>
              <a:rPr lang="nl-NL" sz="2600" b="1" i="1" dirty="0" smtClean="0">
                <a:latin typeface="Century Gothic" pitchFamily="34" charset="0"/>
              </a:rPr>
              <a:t> 20 </a:t>
            </a:r>
            <a:endParaRPr lang="nl-NL" sz="2600" i="1" dirty="0" smtClean="0">
              <a:latin typeface="Century Gothic" pitchFamily="34" charset="0"/>
            </a:endParaRPr>
          </a:p>
          <a:p>
            <a:pPr>
              <a:buNone/>
            </a:pPr>
            <a:r>
              <a:rPr lang="nl-NL" sz="2600" i="1" dirty="0" smtClean="0">
                <a:latin typeface="Century Gothic" pitchFamily="34" charset="0"/>
              </a:rPr>
              <a:t>opdat zijn hart zich niet verheft boven zijn broeders, opdat hij niet afwijkt van het gebod, naar rechts of naar links en opdat hij zijn dagen verlengt in zijn koninkrijk, hij en zijn zonen, te midden van Israël.</a:t>
            </a:r>
          </a:p>
          <a:p>
            <a:endParaRPr lang="nl-NL"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611560" y="2420888"/>
            <a:ext cx="8229600" cy="5289451"/>
          </a:xfrm>
        </p:spPr>
        <p:txBody>
          <a:bodyPr/>
          <a:lstStyle/>
          <a:p>
            <a:pPr>
              <a:buNone/>
            </a:pPr>
            <a:r>
              <a:rPr lang="nl-NL" i="1" dirty="0" smtClean="0">
                <a:latin typeface="Century Gothic" pitchFamily="34" charset="0"/>
              </a:rPr>
              <a:t>Leer mij, HEERE! Uw weg; ik zal in Uw waarheid wandelen; </a:t>
            </a:r>
            <a:r>
              <a:rPr lang="nl-NL" i="1" dirty="0" smtClean="0">
                <a:solidFill>
                  <a:srgbClr val="C00000"/>
                </a:solidFill>
                <a:latin typeface="Century Gothic" pitchFamily="34" charset="0"/>
              </a:rPr>
              <a:t>verenig mijn hart tot de vreze </a:t>
            </a:r>
            <a:r>
              <a:rPr lang="nl-NL" i="1" dirty="0" err="1" smtClean="0">
                <a:solidFill>
                  <a:srgbClr val="C00000"/>
                </a:solidFill>
                <a:latin typeface="Century Gothic" pitchFamily="34" charset="0"/>
              </a:rPr>
              <a:t>Uws</a:t>
            </a:r>
            <a:r>
              <a:rPr lang="nl-NL" i="1" dirty="0" smtClean="0">
                <a:solidFill>
                  <a:srgbClr val="C00000"/>
                </a:solidFill>
                <a:latin typeface="Century Gothic" pitchFamily="34" charset="0"/>
              </a:rPr>
              <a:t> Naams.</a:t>
            </a:r>
          </a:p>
          <a:p>
            <a:pPr>
              <a:buNone/>
            </a:pPr>
            <a:r>
              <a:rPr lang="nl-NL" i="1" dirty="0" smtClean="0">
                <a:latin typeface="Century Gothic" pitchFamily="34" charset="0"/>
              </a:rPr>
              <a:t>                     </a:t>
            </a:r>
          </a:p>
          <a:p>
            <a:pPr>
              <a:buNone/>
            </a:pPr>
            <a:r>
              <a:rPr lang="nl-NL" i="1" dirty="0" smtClean="0">
                <a:latin typeface="Century Gothic" pitchFamily="34" charset="0"/>
              </a:rPr>
              <a:t>                          (</a:t>
            </a:r>
            <a:r>
              <a:rPr lang="nl-NL" sz="2400" i="1" dirty="0" smtClean="0">
                <a:latin typeface="Century Gothic" pitchFamily="34" charset="0"/>
              </a:rPr>
              <a:t>Psalm 86:11</a:t>
            </a:r>
            <a:r>
              <a:rPr lang="nl-NL" i="1" dirty="0" smtClean="0">
                <a:latin typeface="Century Gothic" pitchFamily="34" charset="0"/>
              </a:rPr>
              <a:t>)</a:t>
            </a:r>
          </a:p>
          <a:p>
            <a:pPr>
              <a:buNone/>
            </a:pPr>
            <a:endParaRPr lang="nl-NL"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normAutofit/>
          </a:bodyPr>
          <a:lstStyle/>
          <a:p>
            <a:pPr>
              <a:buNone/>
            </a:pPr>
            <a:r>
              <a:rPr lang="nl-NL" sz="2800" i="1" dirty="0" smtClean="0">
                <a:latin typeface="Century Gothic" pitchFamily="34" charset="0"/>
              </a:rPr>
              <a:t>En Ik zal u </a:t>
            </a:r>
            <a:r>
              <a:rPr lang="nl-NL" sz="2800" i="1" dirty="0" err="1" smtClean="0">
                <a:solidFill>
                  <a:srgbClr val="C00000"/>
                </a:solidFill>
                <a:latin typeface="Century Gothic" pitchFamily="34" charset="0"/>
              </a:rPr>
              <a:t>enerlei</a:t>
            </a:r>
            <a:r>
              <a:rPr lang="nl-NL" sz="2800" i="1" dirty="0" smtClean="0">
                <a:solidFill>
                  <a:srgbClr val="C00000"/>
                </a:solidFill>
                <a:latin typeface="Century Gothic" pitchFamily="34" charset="0"/>
              </a:rPr>
              <a:t> hart en </a:t>
            </a:r>
            <a:r>
              <a:rPr lang="nl-NL" sz="2800" i="1" dirty="0" err="1" smtClean="0">
                <a:solidFill>
                  <a:srgbClr val="C00000"/>
                </a:solidFill>
                <a:latin typeface="Century Gothic" pitchFamily="34" charset="0"/>
              </a:rPr>
              <a:t>enerlei</a:t>
            </a:r>
            <a:r>
              <a:rPr lang="nl-NL" sz="2800" i="1" dirty="0" smtClean="0">
                <a:solidFill>
                  <a:srgbClr val="C00000"/>
                </a:solidFill>
                <a:latin typeface="Century Gothic" pitchFamily="34" charset="0"/>
              </a:rPr>
              <a:t> weg geven</a:t>
            </a:r>
            <a:r>
              <a:rPr lang="nl-NL" sz="2800" i="1" dirty="0" smtClean="0">
                <a:latin typeface="Century Gothic" pitchFamily="34" charset="0"/>
              </a:rPr>
              <a:t>, </a:t>
            </a:r>
            <a:r>
              <a:rPr lang="nl-NL" sz="2800" b="1" i="1" dirty="0" smtClean="0">
                <a:latin typeface="Century Gothic" pitchFamily="34" charset="0"/>
              </a:rPr>
              <a:t>om Mij te </a:t>
            </a:r>
            <a:r>
              <a:rPr lang="nl-NL" sz="2800" b="1" i="1" dirty="0" smtClean="0">
                <a:solidFill>
                  <a:srgbClr val="C00000"/>
                </a:solidFill>
                <a:latin typeface="Century Gothic" pitchFamily="34" charset="0"/>
              </a:rPr>
              <a:t>vrezen</a:t>
            </a:r>
            <a:r>
              <a:rPr lang="nl-NL" sz="2800" b="1" i="1" dirty="0" smtClean="0">
                <a:latin typeface="Century Gothic" pitchFamily="34" charset="0"/>
              </a:rPr>
              <a:t> </a:t>
            </a:r>
            <a:r>
              <a:rPr lang="nl-NL" sz="2800" i="1" dirty="0" smtClean="0">
                <a:latin typeface="Century Gothic" pitchFamily="34" charset="0"/>
              </a:rPr>
              <a:t>al de dagen, u ten goede, mitsgaders uw kinderen na u.</a:t>
            </a:r>
          </a:p>
          <a:p>
            <a:pPr>
              <a:buNone/>
            </a:pPr>
            <a:r>
              <a:rPr lang="nl-NL" sz="2800" i="1" dirty="0" smtClean="0">
                <a:latin typeface="Century Gothic" pitchFamily="34" charset="0"/>
              </a:rPr>
              <a:t>En Ik zal een eeuwig verbond met u maken, dat Ik van achter u niet zal afkeren, opdat Ik u weldoe; en </a:t>
            </a:r>
            <a:r>
              <a:rPr lang="nl-NL" sz="2800" i="1" dirty="0" smtClean="0">
                <a:solidFill>
                  <a:srgbClr val="C00000"/>
                </a:solidFill>
                <a:latin typeface="Century Gothic" pitchFamily="34" charset="0"/>
              </a:rPr>
              <a:t>Ik zal </a:t>
            </a:r>
            <a:r>
              <a:rPr lang="nl-NL" sz="2800" b="1" i="1" dirty="0" smtClean="0">
                <a:solidFill>
                  <a:srgbClr val="C00000"/>
                </a:solidFill>
                <a:latin typeface="Century Gothic" pitchFamily="34" charset="0"/>
              </a:rPr>
              <a:t>Mijn vreze </a:t>
            </a:r>
            <a:r>
              <a:rPr lang="nl-NL" sz="2800" i="1" dirty="0" smtClean="0">
                <a:solidFill>
                  <a:srgbClr val="C00000"/>
                </a:solidFill>
                <a:latin typeface="Century Gothic" pitchFamily="34" charset="0"/>
              </a:rPr>
              <a:t>in u hart geven</a:t>
            </a:r>
            <a:r>
              <a:rPr lang="nl-NL" sz="2800" i="1" dirty="0" smtClean="0">
                <a:latin typeface="Century Gothic" pitchFamily="34" charset="0"/>
              </a:rPr>
              <a:t>, dat u niet van Mij zult afwijken.</a:t>
            </a:r>
          </a:p>
          <a:p>
            <a:pPr>
              <a:buNone/>
            </a:pPr>
            <a:endParaRPr lang="nl-NL" sz="2800" i="1" dirty="0" smtClean="0">
              <a:latin typeface="Century Gothic" pitchFamily="34" charset="0"/>
            </a:endParaRPr>
          </a:p>
          <a:p>
            <a:pPr>
              <a:buNone/>
            </a:pPr>
            <a:r>
              <a:rPr lang="nl-NL" sz="2800" i="1" dirty="0" smtClean="0">
                <a:latin typeface="Century Gothic" pitchFamily="34" charset="0"/>
              </a:rPr>
              <a:t>                         </a:t>
            </a:r>
            <a:r>
              <a:rPr lang="nl-NL" sz="2800" i="1" dirty="0" err="1" smtClean="0">
                <a:latin typeface="Century Gothic" pitchFamily="34" charset="0"/>
              </a:rPr>
              <a:t>Jer</a:t>
            </a:r>
            <a:r>
              <a:rPr lang="nl-NL" sz="2800" i="1" dirty="0" smtClean="0">
                <a:latin typeface="Century Gothic" pitchFamily="34" charset="0"/>
              </a:rPr>
              <a:t> 32:39-40</a:t>
            </a:r>
          </a:p>
          <a:p>
            <a:endParaRPr lang="nl-NL"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7544" y="188640"/>
            <a:ext cx="8229600" cy="1282154"/>
          </a:xfrm>
          <a:solidFill>
            <a:schemeClr val="bg1">
              <a:lumMod val="75000"/>
            </a:schemeClr>
          </a:solidFill>
        </p:spPr>
        <p:style>
          <a:lnRef idx="2">
            <a:schemeClr val="accent1"/>
          </a:lnRef>
          <a:fillRef idx="1">
            <a:schemeClr val="lt1"/>
          </a:fillRef>
          <a:effectRef idx="0">
            <a:schemeClr val="accent1"/>
          </a:effectRef>
          <a:fontRef idx="minor">
            <a:schemeClr val="dk1"/>
          </a:fontRef>
        </p:style>
        <p:txBody>
          <a:bodyPr>
            <a:noAutofit/>
          </a:bodyPr>
          <a:lstStyle/>
          <a:p>
            <a:r>
              <a:rPr lang="nl-NL" sz="4000" dirty="0" smtClean="0">
                <a:solidFill>
                  <a:srgbClr val="C00000"/>
                </a:solidFill>
                <a:latin typeface="Century Gothic" pitchFamily="34" charset="0"/>
              </a:rPr>
              <a:t>Een juweel van een tekst om op te graven. (</a:t>
            </a:r>
            <a:r>
              <a:rPr lang="nl-NL" sz="4000" dirty="0" err="1" smtClean="0">
                <a:solidFill>
                  <a:schemeClr val="bg1"/>
                </a:solidFill>
                <a:latin typeface="Century Gothic" pitchFamily="34" charset="0"/>
              </a:rPr>
              <a:t>Jer</a:t>
            </a:r>
            <a:r>
              <a:rPr lang="nl-NL" sz="4000" dirty="0" smtClean="0">
                <a:solidFill>
                  <a:schemeClr val="bg1"/>
                </a:solidFill>
                <a:latin typeface="Century Gothic" pitchFamily="34" charset="0"/>
              </a:rPr>
              <a:t> 5:22</a:t>
            </a:r>
            <a:r>
              <a:rPr lang="nl-NL" sz="4000" dirty="0" smtClean="0">
                <a:solidFill>
                  <a:srgbClr val="C00000"/>
                </a:solidFill>
                <a:latin typeface="Century Gothic" pitchFamily="34" charset="0"/>
              </a:rPr>
              <a:t>)</a:t>
            </a:r>
            <a:endParaRPr lang="nl-NL" sz="4000" dirty="0">
              <a:solidFill>
                <a:srgbClr val="C00000"/>
              </a:solidFill>
              <a:latin typeface="Century Gothic" pitchFamily="34" charset="0"/>
            </a:endParaRPr>
          </a:p>
        </p:txBody>
      </p:sp>
      <p:sp>
        <p:nvSpPr>
          <p:cNvPr id="3" name="Tijdelijke aanduiding voor inhoud 2"/>
          <p:cNvSpPr>
            <a:spLocks noGrp="1"/>
          </p:cNvSpPr>
          <p:nvPr>
            <p:ph idx="1"/>
          </p:nvPr>
        </p:nvSpPr>
        <p:spPr>
          <a:xfrm>
            <a:off x="0" y="1600200"/>
            <a:ext cx="9144000" cy="5257800"/>
          </a:xfrm>
        </p:spPr>
        <p:style>
          <a:lnRef idx="0">
            <a:schemeClr val="dk1"/>
          </a:lnRef>
          <a:fillRef idx="3">
            <a:schemeClr val="dk1"/>
          </a:fillRef>
          <a:effectRef idx="3">
            <a:schemeClr val="dk1"/>
          </a:effectRef>
          <a:fontRef idx="minor">
            <a:schemeClr val="lt1"/>
          </a:fontRef>
        </p:style>
        <p:txBody>
          <a:bodyPr>
            <a:normAutofit/>
          </a:bodyPr>
          <a:lstStyle/>
          <a:p>
            <a:pPr>
              <a:buNone/>
            </a:pPr>
            <a:endParaRPr lang="nl-NL" sz="2400" i="1" dirty="0" smtClean="0">
              <a:latin typeface="Century Gothic" pitchFamily="34" charset="0"/>
            </a:endParaRPr>
          </a:p>
          <a:p>
            <a:pPr>
              <a:buNone/>
            </a:pPr>
            <a:r>
              <a:rPr lang="nl-NL" sz="2400" i="1" dirty="0" smtClean="0">
                <a:latin typeface="Century Gothic" pitchFamily="34" charset="0"/>
              </a:rPr>
              <a:t>     </a:t>
            </a:r>
            <a:r>
              <a:rPr lang="nl-NL" sz="2400" b="1" i="1" dirty="0" smtClean="0">
                <a:solidFill>
                  <a:srgbClr val="C00000"/>
                </a:solidFill>
                <a:latin typeface="Century Gothic" pitchFamily="34" charset="0"/>
              </a:rPr>
              <a:t>Zult gijlieden Mij niet vrezen? </a:t>
            </a:r>
            <a:r>
              <a:rPr lang="nl-NL" sz="2400" i="1" dirty="0" smtClean="0">
                <a:latin typeface="Century Gothic" pitchFamily="34" charset="0"/>
              </a:rPr>
              <a:t>spreekt de HEERE;</a:t>
            </a:r>
          </a:p>
          <a:p>
            <a:pPr>
              <a:buNone/>
            </a:pPr>
            <a:r>
              <a:rPr lang="nl-NL" sz="2400" i="1" dirty="0" smtClean="0">
                <a:latin typeface="Century Gothic" pitchFamily="34" charset="0"/>
              </a:rPr>
              <a:t>     zult gij voor Mijn aangezicht niet beven? </a:t>
            </a:r>
          </a:p>
          <a:p>
            <a:pPr>
              <a:buNone/>
            </a:pPr>
            <a:endParaRPr lang="nl-NL" sz="2400" i="1" dirty="0" smtClean="0">
              <a:latin typeface="Century Gothic" pitchFamily="34" charset="0"/>
            </a:endParaRPr>
          </a:p>
          <a:p>
            <a:pPr>
              <a:buNone/>
            </a:pPr>
            <a:r>
              <a:rPr lang="nl-NL" sz="2400" i="1" dirty="0" smtClean="0">
                <a:latin typeface="Century Gothic" pitchFamily="34" charset="0"/>
              </a:rPr>
              <a:t>      Die der zee het zand tot een paal gesteld heb, met</a:t>
            </a:r>
          </a:p>
          <a:p>
            <a:pPr>
              <a:buNone/>
            </a:pPr>
            <a:r>
              <a:rPr lang="nl-NL" sz="2400" i="1" dirty="0" smtClean="0">
                <a:latin typeface="Century Gothic" pitchFamily="34" charset="0"/>
              </a:rPr>
              <a:t>   een eeuwige inzetting, dat zij daarover niet zal gaan; </a:t>
            </a:r>
          </a:p>
          <a:p>
            <a:pPr>
              <a:buNone/>
            </a:pPr>
            <a:endParaRPr lang="nl-NL" sz="2400" i="1" dirty="0" smtClean="0">
              <a:latin typeface="Century Gothic" pitchFamily="34" charset="0"/>
            </a:endParaRPr>
          </a:p>
          <a:p>
            <a:pPr>
              <a:buNone/>
            </a:pPr>
            <a:r>
              <a:rPr lang="nl-NL" sz="2400" i="1" dirty="0" smtClean="0">
                <a:latin typeface="Century Gothic" pitchFamily="34" charset="0"/>
              </a:rPr>
              <a:t>   ofschoon haar golven zich bewegen, zo zullen zij toch niet vermogen,  ofschoon zij bruisen, zo zullen zij toch daarover niet gaan.</a:t>
            </a:r>
          </a:p>
          <a:p>
            <a:pPr>
              <a:buNone/>
            </a:pPr>
            <a:r>
              <a:rPr lang="nl-NL" sz="2400" i="1" dirty="0" smtClean="0">
                <a:latin typeface="Century Gothic" pitchFamily="34" charset="0"/>
              </a:rPr>
              <a:t>                                                  </a:t>
            </a:r>
            <a:r>
              <a:rPr lang="nl-NL" sz="2400" i="1" dirty="0" err="1" smtClean="0">
                <a:latin typeface="Century Gothic" pitchFamily="34" charset="0"/>
              </a:rPr>
              <a:t>Jeremia</a:t>
            </a:r>
            <a:r>
              <a:rPr lang="nl-NL" sz="2400" i="1" dirty="0" smtClean="0">
                <a:latin typeface="Century Gothic" pitchFamily="34" charset="0"/>
              </a:rPr>
              <a:t> 5:22</a:t>
            </a:r>
            <a:endParaRPr lang="nl-NL" sz="2400" i="1" dirty="0">
              <a:latin typeface="Century Gothic"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bg1">
              <a:lumMod val="75000"/>
            </a:schemeClr>
          </a:solidFill>
        </p:spPr>
        <p:style>
          <a:lnRef idx="2">
            <a:schemeClr val="accent1"/>
          </a:lnRef>
          <a:fillRef idx="1">
            <a:schemeClr val="lt1"/>
          </a:fillRef>
          <a:effectRef idx="0">
            <a:schemeClr val="accent1"/>
          </a:effectRef>
          <a:fontRef idx="minor">
            <a:schemeClr val="dk1"/>
          </a:fontRef>
        </p:style>
        <p:txBody>
          <a:bodyPr>
            <a:normAutofit/>
          </a:bodyPr>
          <a:lstStyle/>
          <a:p>
            <a:r>
              <a:rPr lang="nl-NL" sz="4000" dirty="0" smtClean="0">
                <a:solidFill>
                  <a:srgbClr val="C00000"/>
                </a:solidFill>
                <a:latin typeface="Century Gothic" pitchFamily="34" charset="0"/>
              </a:rPr>
              <a:t>Het Wonder van </a:t>
            </a:r>
            <a:r>
              <a:rPr lang="nl-NL" sz="4000" dirty="0" err="1" smtClean="0">
                <a:solidFill>
                  <a:srgbClr val="C00000"/>
                </a:solidFill>
                <a:latin typeface="Century Gothic" pitchFamily="34" charset="0"/>
              </a:rPr>
              <a:t>Jer</a:t>
            </a:r>
            <a:r>
              <a:rPr lang="nl-NL" sz="4000" dirty="0" smtClean="0">
                <a:solidFill>
                  <a:srgbClr val="C00000"/>
                </a:solidFill>
                <a:latin typeface="Century Gothic" pitchFamily="34" charset="0"/>
              </a:rPr>
              <a:t> 5:22</a:t>
            </a:r>
            <a:endParaRPr lang="nl-NL" sz="4000" dirty="0">
              <a:solidFill>
                <a:srgbClr val="C00000"/>
              </a:solidFill>
              <a:latin typeface="Century Gothic" pitchFamily="34" charset="0"/>
            </a:endParaRPr>
          </a:p>
        </p:txBody>
      </p:sp>
      <p:sp>
        <p:nvSpPr>
          <p:cNvPr id="3" name="Tijdelijke aanduiding voor inhoud 2"/>
          <p:cNvSpPr>
            <a:spLocks noGrp="1"/>
          </p:cNvSpPr>
          <p:nvPr>
            <p:ph idx="1"/>
          </p:nvPr>
        </p:nvSpPr>
        <p:spPr>
          <a:xfrm>
            <a:off x="0" y="1600200"/>
            <a:ext cx="9144000" cy="5257800"/>
          </a:xfrm>
          <a:noFill/>
        </p:spPr>
        <p:style>
          <a:lnRef idx="1">
            <a:schemeClr val="dk1"/>
          </a:lnRef>
          <a:fillRef idx="3">
            <a:schemeClr val="dk1"/>
          </a:fillRef>
          <a:effectRef idx="2">
            <a:schemeClr val="dk1"/>
          </a:effectRef>
          <a:fontRef idx="minor">
            <a:schemeClr val="lt1"/>
          </a:fontRef>
        </p:style>
        <p:txBody>
          <a:bodyPr>
            <a:normAutofit/>
          </a:bodyPr>
          <a:lstStyle/>
          <a:p>
            <a:pPr>
              <a:buNone/>
            </a:pPr>
            <a:r>
              <a:rPr lang="nl-NL" sz="2400" i="1" dirty="0" smtClean="0">
                <a:solidFill>
                  <a:schemeClr val="tx1"/>
                </a:solidFill>
                <a:latin typeface="Century Gothic" pitchFamily="34" charset="0"/>
              </a:rPr>
              <a:t>                                Job 38:4-11   </a:t>
            </a:r>
          </a:p>
          <a:p>
            <a:pPr>
              <a:buNone/>
            </a:pPr>
            <a:endParaRPr lang="nl-NL" sz="2400" i="1" dirty="0" smtClean="0">
              <a:solidFill>
                <a:schemeClr val="tx1"/>
              </a:solidFill>
              <a:latin typeface="Century Gothic" pitchFamily="34" charset="0"/>
            </a:endParaRPr>
          </a:p>
          <a:p>
            <a:pPr>
              <a:buNone/>
            </a:pPr>
            <a:r>
              <a:rPr lang="nl-NL" sz="2400" i="1" dirty="0" smtClean="0">
                <a:solidFill>
                  <a:schemeClr val="tx1"/>
                </a:solidFill>
                <a:latin typeface="Century Gothic" pitchFamily="34" charset="0"/>
              </a:rPr>
              <a:t>                                 </a:t>
            </a:r>
            <a:r>
              <a:rPr lang="nl-NL" sz="2400" i="1" dirty="0" err="1" smtClean="0">
                <a:solidFill>
                  <a:schemeClr val="tx1"/>
                </a:solidFill>
                <a:latin typeface="Century Gothic" pitchFamily="34" charset="0"/>
              </a:rPr>
              <a:t>Spr</a:t>
            </a:r>
            <a:r>
              <a:rPr lang="nl-NL" sz="2400" i="1" dirty="0" smtClean="0">
                <a:solidFill>
                  <a:schemeClr val="tx1"/>
                </a:solidFill>
                <a:latin typeface="Century Gothic" pitchFamily="34" charset="0"/>
              </a:rPr>
              <a:t> 8:22-36</a:t>
            </a:r>
          </a:p>
          <a:p>
            <a:pPr>
              <a:buNone/>
            </a:pPr>
            <a:endParaRPr lang="nl-NL" sz="2400" i="1" dirty="0" smtClean="0">
              <a:solidFill>
                <a:schemeClr val="tx1"/>
              </a:solidFill>
              <a:latin typeface="Century Gothic" pitchFamily="34" charset="0"/>
            </a:endParaRPr>
          </a:p>
          <a:p>
            <a:pPr>
              <a:buNone/>
            </a:pPr>
            <a:r>
              <a:rPr lang="nl-NL" sz="2400" i="1" dirty="0" smtClean="0">
                <a:solidFill>
                  <a:schemeClr val="tx1"/>
                </a:solidFill>
                <a:latin typeface="Century Gothic" pitchFamily="34" charset="0"/>
              </a:rPr>
              <a:t>                               </a:t>
            </a:r>
            <a:r>
              <a:rPr lang="nl-NL" sz="2400" i="1" dirty="0" err="1" smtClean="0">
                <a:solidFill>
                  <a:schemeClr val="tx1"/>
                </a:solidFill>
                <a:latin typeface="Century Gothic" pitchFamily="34" charset="0"/>
              </a:rPr>
              <a:t>Psa</a:t>
            </a:r>
            <a:r>
              <a:rPr lang="nl-NL" sz="2400" i="1" dirty="0" smtClean="0">
                <a:solidFill>
                  <a:schemeClr val="tx1"/>
                </a:solidFill>
                <a:latin typeface="Century Gothic" pitchFamily="34" charset="0"/>
              </a:rPr>
              <a:t> 33:7-9 + 18</a:t>
            </a:r>
          </a:p>
          <a:p>
            <a:pPr>
              <a:buNone/>
            </a:pPr>
            <a:endParaRPr lang="nl-NL" sz="2400" i="1" dirty="0" smtClean="0">
              <a:solidFill>
                <a:schemeClr val="tx1"/>
              </a:solidFill>
              <a:latin typeface="Century Gothic" pitchFamily="34" charset="0"/>
            </a:endParaRPr>
          </a:p>
          <a:p>
            <a:pPr>
              <a:buNone/>
            </a:pPr>
            <a:r>
              <a:rPr lang="nl-NL" sz="2400" i="1" dirty="0" smtClean="0">
                <a:solidFill>
                  <a:schemeClr val="tx1"/>
                </a:solidFill>
                <a:latin typeface="Century Gothic" pitchFamily="34" charset="0"/>
              </a:rPr>
              <a:t>                                  </a:t>
            </a:r>
          </a:p>
          <a:p>
            <a:pPr>
              <a:buNone/>
            </a:pPr>
            <a:r>
              <a:rPr lang="nl-NL" sz="2400" i="1" dirty="0" smtClean="0">
                <a:solidFill>
                  <a:schemeClr val="tx1"/>
                </a:solidFill>
                <a:latin typeface="Century Gothic" pitchFamily="34" charset="0"/>
              </a:rPr>
              <a:t>           2/3 is water, de aarde is rond, ze zweeft..</a:t>
            </a:r>
          </a:p>
          <a:p>
            <a:pPr>
              <a:buNone/>
            </a:pPr>
            <a:endParaRPr lang="nl-NL" sz="2400" i="1" dirty="0" smtClean="0">
              <a:solidFill>
                <a:schemeClr val="tx1"/>
              </a:solidFill>
              <a:latin typeface="Century Gothic" pitchFamily="34" charset="0"/>
            </a:endParaRPr>
          </a:p>
          <a:p>
            <a:pPr>
              <a:buNone/>
            </a:pPr>
            <a:r>
              <a:rPr lang="nl-NL" sz="2400" i="1" dirty="0" smtClean="0">
                <a:solidFill>
                  <a:schemeClr val="tx1"/>
                </a:solidFill>
                <a:latin typeface="Century Gothic" pitchFamily="34" charset="0"/>
              </a:rPr>
              <a:t>        Dat de Almacht van God worde getoond aan onze harten!</a:t>
            </a:r>
            <a:endParaRPr lang="nl-NL" sz="2400" i="1" dirty="0">
              <a:solidFill>
                <a:schemeClr val="tx1"/>
              </a:solidFill>
              <a:latin typeface="Century Gothic"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1495</TotalTime>
  <Words>1235</Words>
  <Application>Microsoft Office PowerPoint</Application>
  <PresentationFormat>Diavoorstelling (4:3)</PresentationFormat>
  <Paragraphs>311</Paragraphs>
  <Slides>41</Slides>
  <Notes>0</Notes>
  <HiddenSlides>0</HiddenSlides>
  <MMClips>0</MMClips>
  <ScaleCrop>false</ScaleCrop>
  <HeadingPairs>
    <vt:vector size="4" baseType="variant">
      <vt:variant>
        <vt:lpstr>Thema</vt:lpstr>
      </vt:variant>
      <vt:variant>
        <vt:i4>1</vt:i4>
      </vt:variant>
      <vt:variant>
        <vt:lpstr>Diatitels</vt:lpstr>
      </vt:variant>
      <vt:variant>
        <vt:i4>41</vt:i4>
      </vt:variant>
    </vt:vector>
  </HeadingPairs>
  <TitlesOfParts>
    <vt:vector size="42" baseType="lpstr">
      <vt:lpstr>Office-thema</vt:lpstr>
      <vt:lpstr>Dia 1</vt:lpstr>
      <vt:lpstr>De Vreze des Heeren.</vt:lpstr>
      <vt:lpstr>De Vreze des Heeren zal zijn schat zijn.. (Jes 33:6)</vt:lpstr>
      <vt:lpstr>De Vreze des Heeren het Begin van alle Wijsheid</vt:lpstr>
      <vt:lpstr>Wat is de Vreze des Heeren precies?</vt:lpstr>
      <vt:lpstr>Dia 6</vt:lpstr>
      <vt:lpstr>Dia 7</vt:lpstr>
      <vt:lpstr>Dia 8</vt:lpstr>
      <vt:lpstr>Dia 9</vt:lpstr>
      <vt:lpstr>Dia 10</vt:lpstr>
      <vt:lpstr>Dia 11</vt:lpstr>
      <vt:lpstr>Dia 12</vt:lpstr>
      <vt:lpstr>Dia 13</vt:lpstr>
      <vt:lpstr>Dia 14</vt:lpstr>
      <vt:lpstr>Abraham ons Voorbeeld</vt:lpstr>
      <vt:lpstr>Dia 16</vt:lpstr>
      <vt:lpstr>Dia 17</vt:lpstr>
      <vt:lpstr>Het steeds terugkerende aspect van de Vreze des Heeren</vt:lpstr>
      <vt:lpstr>Beloften voor de Godvrezende gelovige. (slechts een kleine greep)</vt:lpstr>
      <vt:lpstr>Dia 20</vt:lpstr>
      <vt:lpstr>Dia 21</vt:lpstr>
      <vt:lpstr>Dia 22</vt:lpstr>
      <vt:lpstr>Dia 23</vt:lpstr>
      <vt:lpstr>Pauze!</vt:lpstr>
      <vt:lpstr>De Geest der Kennis en Vreze des Heren (De Vreze des Heeren is een Persoon)</vt:lpstr>
      <vt:lpstr>Vrees voor mensen  vs  Vreze des Heeren</vt:lpstr>
      <vt:lpstr>Dia 27</vt:lpstr>
      <vt:lpstr>Het verschil tussen David en Saul</vt:lpstr>
      <vt:lpstr>Dia 29</vt:lpstr>
      <vt:lpstr>Dia 30</vt:lpstr>
      <vt:lpstr>Dia 31</vt:lpstr>
      <vt:lpstr>Een Valkuil: De door mensen geleerde  “Vreze des Heren”</vt:lpstr>
      <vt:lpstr>Dia 33</vt:lpstr>
      <vt:lpstr>Dia 34</vt:lpstr>
      <vt:lpstr>Hoe kan ik de Vreze des Heren krijgen?</vt:lpstr>
      <vt:lpstr>Dia 36</vt:lpstr>
      <vt:lpstr>Dia 37</vt:lpstr>
      <vt:lpstr>Dia 38</vt:lpstr>
      <vt:lpstr>Dia 39</vt:lpstr>
      <vt:lpstr>Een juweel van een tekst om op te graven. (Jer 5:22)</vt:lpstr>
      <vt:lpstr>Het Wonder van Jer 5:22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 Vreze des Heeren.</dc:title>
  <dc:creator>Peter</dc:creator>
  <cp:lastModifiedBy>Peter &amp; Remona</cp:lastModifiedBy>
  <cp:revision>43</cp:revision>
  <dcterms:created xsi:type="dcterms:W3CDTF">2015-10-19T14:47:45Z</dcterms:created>
  <dcterms:modified xsi:type="dcterms:W3CDTF">2015-10-20T15:47:39Z</dcterms:modified>
</cp:coreProperties>
</file>